
<file path=[Content_Types].xml><?xml version="1.0" encoding="utf-8"?>
<Types xmlns="http://schemas.openxmlformats.org/package/2006/content-types">
  <Default Extension="emf" ContentType="image/x-emf"/>
  <Default Extension="gif" ContentType="image/gif"/>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310" r:id="rId3"/>
    <p:sldId id="383" r:id="rId4"/>
    <p:sldId id="372" r:id="rId5"/>
    <p:sldId id="371" r:id="rId6"/>
    <p:sldId id="375" r:id="rId7"/>
    <p:sldId id="373" r:id="rId8"/>
    <p:sldId id="374" r:id="rId9"/>
    <p:sldId id="365" r:id="rId10"/>
    <p:sldId id="352" r:id="rId11"/>
    <p:sldId id="354" r:id="rId12"/>
    <p:sldId id="376" r:id="rId13"/>
    <p:sldId id="353" r:id="rId14"/>
    <p:sldId id="356" r:id="rId15"/>
    <p:sldId id="377" r:id="rId16"/>
    <p:sldId id="357" r:id="rId17"/>
    <p:sldId id="358" r:id="rId18"/>
    <p:sldId id="378" r:id="rId19"/>
    <p:sldId id="379" r:id="rId20"/>
    <p:sldId id="380" r:id="rId21"/>
    <p:sldId id="381" r:id="rId22"/>
    <p:sldId id="382" r:id="rId23"/>
  </p:sldIdLst>
  <p:sldSz cx="9144000" cy="6858000" type="screen4x3"/>
  <p:notesSz cx="6858000" cy="9144000"/>
  <p:defaultTextStyle>
    <a:defPPr>
      <a:defRPr lang="es-CL"/>
    </a:defPPr>
    <a:lvl1pPr algn="l" rtl="0" fontAlgn="base">
      <a:spcBef>
        <a:spcPct val="0"/>
      </a:spcBef>
      <a:spcAft>
        <a:spcPct val="0"/>
      </a:spcAft>
      <a:defRPr kern="1200">
        <a:solidFill>
          <a:schemeClr val="tx1"/>
        </a:solidFill>
        <a:latin typeface="Arial" charset="0"/>
        <a:ea typeface="+mn-ea"/>
        <a:cs typeface="Arial" charset="0"/>
      </a:defRPr>
    </a:lvl1pPr>
    <a:lvl2pPr marL="457177" algn="l" rtl="0" fontAlgn="base">
      <a:spcBef>
        <a:spcPct val="0"/>
      </a:spcBef>
      <a:spcAft>
        <a:spcPct val="0"/>
      </a:spcAft>
      <a:defRPr kern="1200">
        <a:solidFill>
          <a:schemeClr val="tx1"/>
        </a:solidFill>
        <a:latin typeface="Arial" charset="0"/>
        <a:ea typeface="+mn-ea"/>
        <a:cs typeface="Arial" charset="0"/>
      </a:defRPr>
    </a:lvl2pPr>
    <a:lvl3pPr marL="914355" algn="l" rtl="0" fontAlgn="base">
      <a:spcBef>
        <a:spcPct val="0"/>
      </a:spcBef>
      <a:spcAft>
        <a:spcPct val="0"/>
      </a:spcAft>
      <a:defRPr kern="1200">
        <a:solidFill>
          <a:schemeClr val="tx1"/>
        </a:solidFill>
        <a:latin typeface="Arial" charset="0"/>
        <a:ea typeface="+mn-ea"/>
        <a:cs typeface="Arial" charset="0"/>
      </a:defRPr>
    </a:lvl3pPr>
    <a:lvl4pPr marL="1371532" algn="l" rtl="0" fontAlgn="base">
      <a:spcBef>
        <a:spcPct val="0"/>
      </a:spcBef>
      <a:spcAft>
        <a:spcPct val="0"/>
      </a:spcAft>
      <a:defRPr kern="1200">
        <a:solidFill>
          <a:schemeClr val="tx1"/>
        </a:solidFill>
        <a:latin typeface="Arial" charset="0"/>
        <a:ea typeface="+mn-ea"/>
        <a:cs typeface="Arial" charset="0"/>
      </a:defRPr>
    </a:lvl4pPr>
    <a:lvl5pPr marL="1828710" algn="l" rtl="0" fontAlgn="base">
      <a:spcBef>
        <a:spcPct val="0"/>
      </a:spcBef>
      <a:spcAft>
        <a:spcPct val="0"/>
      </a:spcAft>
      <a:defRPr kern="1200">
        <a:solidFill>
          <a:schemeClr val="tx1"/>
        </a:solidFill>
        <a:latin typeface="Arial" charset="0"/>
        <a:ea typeface="+mn-ea"/>
        <a:cs typeface="Arial" charset="0"/>
      </a:defRPr>
    </a:lvl5pPr>
    <a:lvl6pPr marL="2285887" algn="l" defTabSz="914355" rtl="0" eaLnBrk="1" latinLnBrk="0" hangingPunct="1">
      <a:defRPr kern="1200">
        <a:solidFill>
          <a:schemeClr val="tx1"/>
        </a:solidFill>
        <a:latin typeface="Arial" charset="0"/>
        <a:ea typeface="+mn-ea"/>
        <a:cs typeface="Arial" charset="0"/>
      </a:defRPr>
    </a:lvl6pPr>
    <a:lvl7pPr marL="2743064" algn="l" defTabSz="914355" rtl="0" eaLnBrk="1" latinLnBrk="0" hangingPunct="1">
      <a:defRPr kern="1200">
        <a:solidFill>
          <a:schemeClr val="tx1"/>
        </a:solidFill>
        <a:latin typeface="Arial" charset="0"/>
        <a:ea typeface="+mn-ea"/>
        <a:cs typeface="Arial" charset="0"/>
      </a:defRPr>
    </a:lvl7pPr>
    <a:lvl8pPr marL="3200241" algn="l" defTabSz="914355" rtl="0" eaLnBrk="1" latinLnBrk="0" hangingPunct="1">
      <a:defRPr kern="1200">
        <a:solidFill>
          <a:schemeClr val="tx1"/>
        </a:solidFill>
        <a:latin typeface="Arial" charset="0"/>
        <a:ea typeface="+mn-ea"/>
        <a:cs typeface="Arial" charset="0"/>
      </a:defRPr>
    </a:lvl8pPr>
    <a:lvl9pPr marL="3657418" algn="l" defTabSz="914355"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5F0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638"/>
    <p:restoredTop sz="94710"/>
  </p:normalViewPr>
  <p:slideViewPr>
    <p:cSldViewPr>
      <p:cViewPr varScale="1">
        <p:scale>
          <a:sx n="81" d="100"/>
          <a:sy n="81" d="100"/>
        </p:scale>
        <p:origin x="1224" y="62"/>
      </p:cViewPr>
      <p:guideLst>
        <p:guide orient="horz" pos="2160"/>
        <p:guide pos="2880"/>
      </p:guideLst>
    </p:cSldViewPr>
  </p:slideViewPr>
  <p:outlineViewPr>
    <p:cViewPr>
      <p:scale>
        <a:sx n="33" d="100"/>
        <a:sy n="33" d="100"/>
      </p:scale>
      <p:origin x="0" y="-1552"/>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
</file>

<file path=ppt/media/image13.gif>
</file>

<file path=ppt/media/image14.gif>
</file>

<file path=ppt/media/image15.gif>
</file>

<file path=ppt/media/image16.gif>
</file>

<file path=ppt/media/image2.png>
</file>

<file path=ppt/media/image3.png>
</file>

<file path=ppt/media/image4.png>
</file>

<file path=ppt/media/image5.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DB2D11-9AD5-B94D-84DB-801E67A12772}" type="datetimeFigureOut">
              <a:rPr lang="en-US" smtClean="0"/>
              <a:t>5/8/2019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869722-3008-6D48-A629-38294DFF65B5}" type="slidenum">
              <a:rPr lang="en-US" smtClean="0"/>
              <a:t>‹#›</a:t>
            </a:fld>
            <a:endParaRPr lang="en-US"/>
          </a:p>
        </p:txBody>
      </p:sp>
    </p:spTree>
    <p:extLst>
      <p:ext uri="{BB962C8B-B14F-4D97-AF65-F5344CB8AC3E}">
        <p14:creationId xmlns:p14="http://schemas.microsoft.com/office/powerpoint/2010/main" val="492334676"/>
      </p:ext>
    </p:extLst>
  </p:cSld>
  <p:clrMap bg1="lt1" tx1="dk1" bg2="lt2" tx2="dk2" accent1="accent1" accent2="accent2" accent3="accent3" accent4="accent4" accent5="accent5" accent6="accent6" hlink="hlink" folHlink="folHlink"/>
  <p:notesStyle>
    <a:lvl1pPr marL="0" algn="l" defTabSz="1300277" rtl="0" eaLnBrk="1" latinLnBrk="0" hangingPunct="1">
      <a:defRPr sz="1706" kern="1200">
        <a:solidFill>
          <a:schemeClr val="tx1"/>
        </a:solidFill>
        <a:latin typeface="+mn-lt"/>
        <a:ea typeface="+mn-ea"/>
        <a:cs typeface="+mn-cs"/>
      </a:defRPr>
    </a:lvl1pPr>
    <a:lvl2pPr marL="650138" algn="l" defTabSz="1300277" rtl="0" eaLnBrk="1" latinLnBrk="0" hangingPunct="1">
      <a:defRPr sz="1706" kern="1200">
        <a:solidFill>
          <a:schemeClr val="tx1"/>
        </a:solidFill>
        <a:latin typeface="+mn-lt"/>
        <a:ea typeface="+mn-ea"/>
        <a:cs typeface="+mn-cs"/>
      </a:defRPr>
    </a:lvl2pPr>
    <a:lvl3pPr marL="1300277" algn="l" defTabSz="1300277" rtl="0" eaLnBrk="1" latinLnBrk="0" hangingPunct="1">
      <a:defRPr sz="1706" kern="1200">
        <a:solidFill>
          <a:schemeClr val="tx1"/>
        </a:solidFill>
        <a:latin typeface="+mn-lt"/>
        <a:ea typeface="+mn-ea"/>
        <a:cs typeface="+mn-cs"/>
      </a:defRPr>
    </a:lvl3pPr>
    <a:lvl4pPr marL="1950415" algn="l" defTabSz="1300277" rtl="0" eaLnBrk="1" latinLnBrk="0" hangingPunct="1">
      <a:defRPr sz="1706" kern="1200">
        <a:solidFill>
          <a:schemeClr val="tx1"/>
        </a:solidFill>
        <a:latin typeface="+mn-lt"/>
        <a:ea typeface="+mn-ea"/>
        <a:cs typeface="+mn-cs"/>
      </a:defRPr>
    </a:lvl4pPr>
    <a:lvl5pPr marL="2600554" algn="l" defTabSz="1300277" rtl="0" eaLnBrk="1" latinLnBrk="0" hangingPunct="1">
      <a:defRPr sz="1706" kern="1200">
        <a:solidFill>
          <a:schemeClr val="tx1"/>
        </a:solidFill>
        <a:latin typeface="+mn-lt"/>
        <a:ea typeface="+mn-ea"/>
        <a:cs typeface="+mn-cs"/>
      </a:defRPr>
    </a:lvl5pPr>
    <a:lvl6pPr marL="3250692" algn="l" defTabSz="1300277" rtl="0" eaLnBrk="1" latinLnBrk="0" hangingPunct="1">
      <a:defRPr sz="1706" kern="1200">
        <a:solidFill>
          <a:schemeClr val="tx1"/>
        </a:solidFill>
        <a:latin typeface="+mn-lt"/>
        <a:ea typeface="+mn-ea"/>
        <a:cs typeface="+mn-cs"/>
      </a:defRPr>
    </a:lvl6pPr>
    <a:lvl7pPr marL="3900830" algn="l" defTabSz="1300277" rtl="0" eaLnBrk="1" latinLnBrk="0" hangingPunct="1">
      <a:defRPr sz="1706" kern="1200">
        <a:solidFill>
          <a:schemeClr val="tx1"/>
        </a:solidFill>
        <a:latin typeface="+mn-lt"/>
        <a:ea typeface="+mn-ea"/>
        <a:cs typeface="+mn-cs"/>
      </a:defRPr>
    </a:lvl7pPr>
    <a:lvl8pPr marL="4550969" algn="l" defTabSz="1300277" rtl="0" eaLnBrk="1" latinLnBrk="0" hangingPunct="1">
      <a:defRPr sz="1706" kern="1200">
        <a:solidFill>
          <a:schemeClr val="tx1"/>
        </a:solidFill>
        <a:latin typeface="+mn-lt"/>
        <a:ea typeface="+mn-ea"/>
        <a:cs typeface="+mn-cs"/>
      </a:defRPr>
    </a:lvl8pPr>
    <a:lvl9pPr marL="5201107" algn="l" defTabSz="1300277" rtl="0" eaLnBrk="1" latinLnBrk="0" hangingPunct="1">
      <a:defRPr sz="170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6"/>
            <a:ext cx="7772400" cy="1470025"/>
          </a:xfrm>
          <a:prstGeom prst="rect">
            <a:avLst/>
          </a:prstGeom>
        </p:spPr>
        <p:txBody>
          <a:bodyPr/>
          <a:lstStyle>
            <a:lvl1pPr>
              <a:defRPr>
                <a:solidFill>
                  <a:schemeClr val="accent6"/>
                </a:solidFill>
              </a:defRPr>
            </a:lvl1pPr>
          </a:lstStyle>
          <a:p>
            <a:r>
              <a:rPr lang="es-ES" dirty="0"/>
              <a:t>Haga clic para modificar el estilo de título del patrón</a:t>
            </a:r>
            <a:endParaRPr lang="es-CL" dirty="0"/>
          </a:p>
        </p:txBody>
      </p:sp>
      <p:sp>
        <p:nvSpPr>
          <p:cNvPr id="3" name="2 Subtítulo"/>
          <p:cNvSpPr>
            <a:spLocks noGrp="1"/>
          </p:cNvSpPr>
          <p:nvPr>
            <p:ph type="subTitle" idx="1"/>
          </p:nvPr>
        </p:nvSpPr>
        <p:spPr>
          <a:xfrm>
            <a:off x="1371600" y="3886201"/>
            <a:ext cx="6400800" cy="1752600"/>
          </a:xfrm>
          <a:prstGeom prst="rect">
            <a:avLst/>
          </a:prstGeom>
        </p:spPr>
        <p:txBody>
          <a:bodyPr/>
          <a:lstStyle>
            <a:lvl1pPr marL="0" indent="0" algn="ctr">
              <a:buNone/>
              <a:defRPr>
                <a:solidFill>
                  <a:schemeClr val="tx1">
                    <a:tint val="75000"/>
                  </a:schemeClr>
                </a:solidFill>
              </a:defRPr>
            </a:lvl1pPr>
            <a:lvl2pPr marL="457177" indent="0" algn="ctr">
              <a:buNone/>
              <a:defRPr>
                <a:solidFill>
                  <a:schemeClr val="tx1">
                    <a:tint val="75000"/>
                  </a:schemeClr>
                </a:solidFill>
              </a:defRPr>
            </a:lvl2pPr>
            <a:lvl3pPr marL="914355" indent="0" algn="ctr">
              <a:buNone/>
              <a:defRPr>
                <a:solidFill>
                  <a:schemeClr val="tx1">
                    <a:tint val="75000"/>
                  </a:schemeClr>
                </a:solidFill>
              </a:defRPr>
            </a:lvl3pPr>
            <a:lvl4pPr marL="1371532" indent="0" algn="ctr">
              <a:buNone/>
              <a:defRPr>
                <a:solidFill>
                  <a:schemeClr val="tx1">
                    <a:tint val="75000"/>
                  </a:schemeClr>
                </a:solidFill>
              </a:defRPr>
            </a:lvl4pPr>
            <a:lvl5pPr marL="1828710" indent="0" algn="ctr">
              <a:buNone/>
              <a:defRPr>
                <a:solidFill>
                  <a:schemeClr val="tx1">
                    <a:tint val="75000"/>
                  </a:schemeClr>
                </a:solidFill>
              </a:defRPr>
            </a:lvl5pPr>
            <a:lvl6pPr marL="2285887" indent="0" algn="ctr">
              <a:buNone/>
              <a:defRPr>
                <a:solidFill>
                  <a:schemeClr val="tx1">
                    <a:tint val="75000"/>
                  </a:schemeClr>
                </a:solidFill>
              </a:defRPr>
            </a:lvl6pPr>
            <a:lvl7pPr marL="2743064" indent="0" algn="ctr">
              <a:buNone/>
              <a:defRPr>
                <a:solidFill>
                  <a:schemeClr val="tx1">
                    <a:tint val="75000"/>
                  </a:schemeClr>
                </a:solidFill>
              </a:defRPr>
            </a:lvl7pPr>
            <a:lvl8pPr marL="3200241" indent="0" algn="ctr">
              <a:buNone/>
              <a:defRPr>
                <a:solidFill>
                  <a:schemeClr val="tx1">
                    <a:tint val="75000"/>
                  </a:schemeClr>
                </a:solidFill>
              </a:defRPr>
            </a:lvl8pPr>
            <a:lvl9pPr marL="3657418" indent="0" algn="ctr">
              <a:buNone/>
              <a:defRPr>
                <a:solidFill>
                  <a:schemeClr val="tx1">
                    <a:tint val="75000"/>
                  </a:schemeClr>
                </a:solidFill>
              </a:defRPr>
            </a:lvl9pPr>
          </a:lstStyle>
          <a:p>
            <a:r>
              <a:rPr lang="es-ES"/>
              <a:t>Haga clic para modificar el estilo de subtítulo del patrón</a:t>
            </a:r>
            <a:endParaRPr lang="es-CL"/>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1600200"/>
            <a:ext cx="8229600" cy="4525963"/>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fecha"/>
          <p:cNvSpPr>
            <a:spLocks noGrp="1"/>
          </p:cNvSpPr>
          <p:nvPr>
            <p:ph type="dt" sz="half" idx="10"/>
          </p:nvPr>
        </p:nvSpPr>
        <p:spPr>
          <a:xfrm>
            <a:off x="457201" y="6356350"/>
            <a:ext cx="2133600" cy="365125"/>
          </a:xfrm>
          <a:prstGeom prst="rect">
            <a:avLst/>
          </a:prstGeom>
        </p:spPr>
        <p:txBody>
          <a:bodyPr/>
          <a:lstStyle>
            <a:lvl1pPr>
              <a:defRPr/>
            </a:lvl1pPr>
          </a:lstStyle>
          <a:p>
            <a:pPr>
              <a:defRPr/>
            </a:pPr>
            <a:fld id="{72C4D137-AE2C-47C1-A564-9AE79B6F237C}" type="datetimeFigureOut">
              <a:rPr lang="es-CL"/>
              <a:pPr>
                <a:defRPr/>
              </a:pPr>
              <a:t>08-05-2019</a:t>
            </a:fld>
            <a:endParaRPr lang="es-CL"/>
          </a:p>
        </p:txBody>
      </p:sp>
      <p:sp>
        <p:nvSpPr>
          <p:cNvPr id="5" name="4 Marcador de pie de página"/>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s-CL"/>
          </a:p>
        </p:txBody>
      </p:sp>
      <p:sp>
        <p:nvSpPr>
          <p:cNvPr id="6" name="5 Marcador de número de diapositiva"/>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35A94782-9A36-4154-9EE9-BD20282106FE}" type="slidenum">
              <a:rPr lang="es-CL"/>
              <a:pPr>
                <a:defRPr/>
              </a:pPr>
              <a:t>‹#›</a:t>
            </a:fld>
            <a:endParaRPr lang="es-C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9"/>
            <a:ext cx="2057400" cy="5851525"/>
          </a:xfrm>
          <a:prstGeom prst="rect">
            <a:avLst/>
          </a:prstGeom>
        </p:spPr>
        <p:txBody>
          <a:bodyPr vert="eaVert"/>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274639"/>
            <a:ext cx="6019800" cy="5851525"/>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fecha"/>
          <p:cNvSpPr>
            <a:spLocks noGrp="1"/>
          </p:cNvSpPr>
          <p:nvPr>
            <p:ph type="dt" sz="half" idx="10"/>
          </p:nvPr>
        </p:nvSpPr>
        <p:spPr>
          <a:xfrm>
            <a:off x="457201" y="6356350"/>
            <a:ext cx="2133600" cy="365125"/>
          </a:xfrm>
          <a:prstGeom prst="rect">
            <a:avLst/>
          </a:prstGeom>
        </p:spPr>
        <p:txBody>
          <a:bodyPr/>
          <a:lstStyle>
            <a:lvl1pPr>
              <a:defRPr/>
            </a:lvl1pPr>
          </a:lstStyle>
          <a:p>
            <a:pPr>
              <a:defRPr/>
            </a:pPr>
            <a:fld id="{5B438877-663C-4AD2-8D60-15448DB02F23}" type="datetimeFigureOut">
              <a:rPr lang="es-CL"/>
              <a:pPr>
                <a:defRPr/>
              </a:pPr>
              <a:t>08-05-2019</a:t>
            </a:fld>
            <a:endParaRPr lang="es-CL"/>
          </a:p>
        </p:txBody>
      </p:sp>
      <p:sp>
        <p:nvSpPr>
          <p:cNvPr id="5" name="4 Marcador de pie de página"/>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s-CL"/>
          </a:p>
        </p:txBody>
      </p:sp>
      <p:sp>
        <p:nvSpPr>
          <p:cNvPr id="6" name="5 Marcador de número de diapositiva"/>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C2EA82C4-16AE-44AD-AE52-E7362FC9E3B7}" type="slidenum">
              <a:rPr lang="es-CL"/>
              <a:pPr>
                <a:defRPr/>
              </a:pPr>
              <a:t>‹#›</a:t>
            </a:fld>
            <a:endParaRPr lang="es-CL"/>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Default - Title and Content">
    <p:spTree>
      <p:nvGrpSpPr>
        <p:cNvPr id="1" name=""/>
        <p:cNvGrpSpPr/>
        <p:nvPr/>
      </p:nvGrpSpPr>
      <p:grpSpPr>
        <a:xfrm>
          <a:off x="0" y="0"/>
          <a:ext cx="0" cy="0"/>
          <a:chOff x="0" y="0"/>
          <a:chExt cx="0" cy="0"/>
        </a:xfrm>
      </p:grpSpPr>
      <p:sp>
        <p:nvSpPr>
          <p:cNvPr id="26" name="Shape 26"/>
          <p:cNvSpPr>
            <a:spLocks noGrp="1"/>
          </p:cNvSpPr>
          <p:nvPr>
            <p:ph type="title"/>
          </p:nvPr>
        </p:nvSpPr>
        <p:spPr>
          <a:xfrm>
            <a:off x="911136" y="287040"/>
            <a:ext cx="7315200" cy="759461"/>
          </a:xfrm>
          <a:prstGeom prst="rect">
            <a:avLst/>
          </a:prstGeom>
        </p:spPr>
        <p:txBody>
          <a:bodyPr/>
          <a:lstStyle/>
          <a:p>
            <a:r>
              <a:rPr lang="es-ES"/>
              <a:t>Click to edit Master title style</a:t>
            </a:r>
            <a:endParaRPr/>
          </a:p>
        </p:txBody>
      </p:sp>
      <p:sp>
        <p:nvSpPr>
          <p:cNvPr id="27" name="Shape 27"/>
          <p:cNvSpPr>
            <a:spLocks noGrp="1"/>
          </p:cNvSpPr>
          <p:nvPr>
            <p:ph type="body" idx="1"/>
          </p:nvPr>
        </p:nvSpPr>
        <p:spPr>
          <a:xfrm>
            <a:off x="340270" y="1143353"/>
            <a:ext cx="8195831" cy="1907452"/>
          </a:xfrm>
          <a:prstGeom prst="rect">
            <a:avLst/>
          </a:prstGeom>
        </p:spPr>
        <p:txBody>
          <a:bodyPr/>
          <a:lstStyle>
            <a:lvl1pPr>
              <a:buSzPct val="50000"/>
              <a:buBlip>
                <a:blip r:embed="rId2"/>
              </a:buBlip>
              <a:defRPr/>
            </a:lvl1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8" name="Shape 28"/>
          <p:cNvSpPr>
            <a:spLocks noGrp="1"/>
          </p:cNvSpPr>
          <p:nvPr>
            <p:ph type="sldNum" sz="quarter" idx="2"/>
          </p:nvPr>
        </p:nvSpPr>
        <p:spPr>
          <a:xfrm>
            <a:off x="8499277" y="6525023"/>
            <a:ext cx="187524" cy="196454"/>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41366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a:prstGeom prst="rect">
            <a:avLst/>
          </a:prstGeom>
        </p:spPr>
        <p:txBody>
          <a:bodyPr/>
          <a:lstStyle/>
          <a:p>
            <a:r>
              <a:rPr lang="en-US" dirty="0"/>
              <a:t>Click to edit Master title style</a:t>
            </a:r>
          </a:p>
        </p:txBody>
      </p:sp>
      <p:sp>
        <p:nvSpPr>
          <p:cNvPr id="3" name="Content Placeholder 2"/>
          <p:cNvSpPr>
            <a:spLocks noGrp="1"/>
          </p:cNvSpPr>
          <p:nvPr>
            <p:ph idx="1"/>
          </p:nvPr>
        </p:nvSpPr>
        <p:spPr>
          <a:xfrm>
            <a:off x="457200" y="1325562"/>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B4891F8-2ECC-461F-AFE3-0E73DD720BA3}" type="datetimeFigureOut">
              <a:rPr lang="en-US" smtClean="0"/>
              <a:pPr/>
              <a:t>5/8/2019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76B982D-B618-4D9B-9168-29EA38AA06AE}" type="slidenum">
              <a:rPr lang="en-US" smtClean="0"/>
              <a:pPr/>
              <a:t>‹#›</a:t>
            </a:fld>
            <a:endParaRPr lang="en-US" dirty="0"/>
          </a:p>
        </p:txBody>
      </p:sp>
      <p:sp>
        <p:nvSpPr>
          <p:cNvPr id="7" name="Rectangle 6"/>
          <p:cNvSpPr/>
          <p:nvPr userDrawn="1"/>
        </p:nvSpPr>
        <p:spPr>
          <a:xfrm>
            <a:off x="0" y="6705600"/>
            <a:ext cx="8839200" cy="152400"/>
          </a:xfrm>
          <a:prstGeom prst="rect">
            <a:avLst/>
          </a:prstGeom>
          <a:gradFill>
            <a:gsLst>
              <a:gs pos="76000">
                <a:srgbClr val="C00000"/>
              </a:gs>
              <a:gs pos="100000">
                <a:srgbClr val="FFCA6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1200" dirty="0"/>
          </a:p>
        </p:txBody>
      </p:sp>
      <p:sp>
        <p:nvSpPr>
          <p:cNvPr id="8" name="Rectangle 7"/>
          <p:cNvSpPr/>
          <p:nvPr userDrawn="1"/>
        </p:nvSpPr>
        <p:spPr>
          <a:xfrm>
            <a:off x="0" y="6324600"/>
            <a:ext cx="457176" cy="369332"/>
          </a:xfrm>
          <a:prstGeom prst="rect">
            <a:avLst/>
          </a:prstGeom>
        </p:spPr>
        <p:txBody>
          <a:bodyPr wrap="none">
            <a:spAutoFit/>
          </a:bodyPr>
          <a:lstStyle/>
          <a:p>
            <a:fld id="{776B982D-B618-4D9B-9168-29EA38AA06AE}" type="slidenum">
              <a:rPr lang="en-US" smtClean="0"/>
              <a:pPr/>
              <a:t>‹#›</a:t>
            </a:fld>
            <a:endParaRPr lang="en-US" dirty="0"/>
          </a:p>
        </p:txBody>
      </p:sp>
    </p:spTree>
    <p:extLst>
      <p:ext uri="{BB962C8B-B14F-4D97-AF65-F5344CB8AC3E}">
        <p14:creationId xmlns:p14="http://schemas.microsoft.com/office/powerpoint/2010/main" val="1047819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sp>
        <p:nvSpPr>
          <p:cNvPr id="7" name="1 Título"/>
          <p:cNvSpPr>
            <a:spLocks noGrp="1"/>
          </p:cNvSpPr>
          <p:nvPr userDrawn="1">
            <p:ph type="title"/>
          </p:nvPr>
        </p:nvSpPr>
        <p:spPr>
          <a:xfrm>
            <a:off x="1290464" y="260648"/>
            <a:ext cx="6563072" cy="687047"/>
          </a:xfrm>
          <a:prstGeom prst="rect">
            <a:avLst/>
          </a:prstGeom>
        </p:spPr>
        <p:txBody>
          <a:bodyPr/>
          <a:lstStyle>
            <a:lvl1pPr>
              <a:defRPr sz="3868">
                <a:solidFill>
                  <a:schemeClr val="accent6"/>
                </a:solidFill>
              </a:defRPr>
            </a:lvl1pPr>
          </a:lstStyle>
          <a:p>
            <a:endParaRPr lang="es-ES" dirty="0"/>
          </a:p>
        </p:txBody>
      </p:sp>
      <p:sp>
        <p:nvSpPr>
          <p:cNvPr id="2" name="Rectangle 1"/>
          <p:cNvSpPr/>
          <p:nvPr userDrawn="1"/>
        </p:nvSpPr>
        <p:spPr>
          <a:xfrm>
            <a:off x="0" y="6522068"/>
            <a:ext cx="9144000" cy="335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TextBox 2"/>
          <p:cNvSpPr txBox="1"/>
          <p:nvPr userDrawn="1"/>
        </p:nvSpPr>
        <p:spPr>
          <a:xfrm>
            <a:off x="179512" y="6533300"/>
            <a:ext cx="4088667" cy="352084"/>
          </a:xfrm>
          <a:prstGeom prst="rect">
            <a:avLst/>
          </a:prstGeom>
          <a:noFill/>
        </p:spPr>
        <p:txBody>
          <a:bodyPr wrap="square" rtlCol="0">
            <a:spAutoFit/>
          </a:bodyPr>
          <a:lstStyle/>
          <a:p>
            <a:r>
              <a:rPr lang="es-ES_tradnl" sz="1688" dirty="0">
                <a:solidFill>
                  <a:schemeClr val="bg1">
                    <a:lumMod val="85000"/>
                  </a:schemeClr>
                </a:solidFill>
              </a:rPr>
              <a:t>Roberto Muñoz</a:t>
            </a:r>
            <a:r>
              <a:rPr lang="es-ES_tradnl" sz="1688" baseline="0" dirty="0">
                <a:solidFill>
                  <a:schemeClr val="bg1">
                    <a:lumMod val="85000"/>
                  </a:schemeClr>
                </a:solidFill>
              </a:rPr>
              <a:t> </a:t>
            </a:r>
            <a:r>
              <a:rPr lang="mr-IN" sz="1688" baseline="0" dirty="0">
                <a:solidFill>
                  <a:schemeClr val="bg1">
                    <a:lumMod val="85000"/>
                  </a:schemeClr>
                </a:solidFill>
              </a:rPr>
              <a:t>–</a:t>
            </a:r>
            <a:r>
              <a:rPr lang="es-ES_tradnl" sz="1688" baseline="0" dirty="0">
                <a:solidFill>
                  <a:schemeClr val="bg1">
                    <a:lumMod val="85000"/>
                  </a:schemeClr>
                </a:solidFill>
              </a:rPr>
              <a:t> </a:t>
            </a:r>
            <a:r>
              <a:rPr lang="es-ES_tradnl" sz="1688" baseline="0" dirty="0" err="1">
                <a:solidFill>
                  <a:schemeClr val="bg1">
                    <a:lumMod val="85000"/>
                  </a:schemeClr>
                </a:solidFill>
              </a:rPr>
              <a:t>Sebast</a:t>
            </a:r>
            <a:r>
              <a:rPr lang="es-ES" sz="1688" baseline="0" dirty="0" err="1">
                <a:solidFill>
                  <a:schemeClr val="bg1">
                    <a:lumMod val="85000"/>
                  </a:schemeClr>
                </a:solidFill>
              </a:rPr>
              <a:t>ián</a:t>
            </a:r>
            <a:r>
              <a:rPr lang="es-ES" sz="1688" baseline="0" dirty="0">
                <a:solidFill>
                  <a:schemeClr val="bg1">
                    <a:lumMod val="85000"/>
                  </a:schemeClr>
                </a:solidFill>
              </a:rPr>
              <a:t> Arpón</a:t>
            </a:r>
            <a:endParaRPr lang="es-ES_tradnl" sz="1688" dirty="0">
              <a:solidFill>
                <a:schemeClr val="bg1">
                  <a:lumMod val="85000"/>
                </a:schemeClr>
              </a:solidFill>
            </a:endParaRPr>
          </a:p>
        </p:txBody>
      </p:sp>
      <p:sp>
        <p:nvSpPr>
          <p:cNvPr id="9" name="TextBox 8"/>
          <p:cNvSpPr txBox="1"/>
          <p:nvPr userDrawn="1"/>
        </p:nvSpPr>
        <p:spPr>
          <a:xfrm>
            <a:off x="6445562" y="6485274"/>
            <a:ext cx="2481203" cy="400110"/>
          </a:xfrm>
          <a:prstGeom prst="rect">
            <a:avLst/>
          </a:prstGeom>
          <a:noFill/>
        </p:spPr>
        <p:txBody>
          <a:bodyPr wrap="square" rtlCol="0">
            <a:spAutoFit/>
          </a:bodyPr>
          <a:lstStyle/>
          <a:p>
            <a:pPr algn="r"/>
            <a:r>
              <a:rPr lang="es-ES" sz="2000" b="0" dirty="0">
                <a:solidFill>
                  <a:schemeClr val="bg1"/>
                </a:solidFill>
              </a:rPr>
              <a:t>Taller de </a:t>
            </a:r>
            <a:r>
              <a:rPr lang="es-ES" sz="2000" b="0" dirty="0" err="1">
                <a:solidFill>
                  <a:schemeClr val="bg1"/>
                </a:solidFill>
              </a:rPr>
              <a:t>Tensorflow</a:t>
            </a:r>
            <a:endParaRPr lang="es-ES_tradnl" sz="2000" b="0" dirty="0">
              <a:solidFill>
                <a:schemeClr val="bg1"/>
              </a:solidFill>
            </a:endParaRPr>
          </a:p>
        </p:txBody>
      </p:sp>
      <p:sp>
        <p:nvSpPr>
          <p:cNvPr id="12" name="Shape 27"/>
          <p:cNvSpPr>
            <a:spLocks noGrp="1"/>
          </p:cNvSpPr>
          <p:nvPr>
            <p:ph type="body" idx="10"/>
          </p:nvPr>
        </p:nvSpPr>
        <p:spPr>
          <a:xfrm>
            <a:off x="340270" y="1124743"/>
            <a:ext cx="8195831" cy="5333147"/>
          </a:xfrm>
          <a:prstGeom prst="rect">
            <a:avLst/>
          </a:prstGeom>
        </p:spPr>
        <p:txBody>
          <a:bodyPr/>
          <a:lstStyle>
            <a:lvl1pPr marL="342883" indent="-342883">
              <a:buSzPct val="100000"/>
              <a:buFont typeface="Arial" charset="0"/>
              <a:buChar char="•"/>
              <a:defRPr sz="2400"/>
            </a:lvl1pPr>
            <a:lvl2pPr>
              <a:lnSpc>
                <a:spcPct val="100000"/>
              </a:lnSpc>
              <a:spcAft>
                <a:spcPts val="0"/>
              </a:spcAft>
              <a:defRPr sz="2400"/>
            </a:lvl2pPr>
            <a:lvl3pPr>
              <a:spcAft>
                <a:spcPts val="600"/>
              </a:spcAft>
              <a:defRPr sz="2200"/>
            </a:lvl3pPr>
          </a:lstStyle>
          <a:p>
            <a:pPr lvl="0"/>
            <a:r>
              <a:rPr lang="es-ES_tradnl" noProof="0" dirty="0" err="1"/>
              <a:t>Click</a:t>
            </a:r>
            <a:r>
              <a:rPr lang="es-ES_tradnl" noProof="0" dirty="0"/>
              <a:t> to </a:t>
            </a:r>
            <a:r>
              <a:rPr lang="es-ES_tradnl" noProof="0" dirty="0" err="1"/>
              <a:t>edit</a:t>
            </a:r>
            <a:r>
              <a:rPr lang="es-ES_tradnl" noProof="0" dirty="0"/>
              <a:t> Master </a:t>
            </a:r>
            <a:r>
              <a:rPr lang="es-ES_tradnl" noProof="0" dirty="0" err="1"/>
              <a:t>text</a:t>
            </a:r>
            <a:r>
              <a:rPr lang="es-ES_tradnl" noProof="0" dirty="0"/>
              <a:t> </a:t>
            </a:r>
            <a:r>
              <a:rPr lang="es-ES_tradnl" noProof="0" dirty="0" err="1"/>
              <a:t>styles</a:t>
            </a:r>
            <a:endParaRPr lang="es-ES_tradnl" noProof="0" dirty="0"/>
          </a:p>
          <a:p>
            <a:pPr lvl="1"/>
            <a:r>
              <a:rPr lang="es-ES_tradnl" noProof="0" dirty="0" err="1"/>
              <a:t>Second</a:t>
            </a:r>
            <a:r>
              <a:rPr lang="es-ES_tradnl" noProof="0" dirty="0"/>
              <a:t> </a:t>
            </a:r>
            <a:r>
              <a:rPr lang="es-ES_tradnl" noProof="0" dirty="0" err="1"/>
              <a:t>level</a:t>
            </a:r>
            <a:endParaRPr lang="es-ES_tradnl" noProof="0" dirty="0"/>
          </a:p>
          <a:p>
            <a:pPr lvl="2"/>
            <a:r>
              <a:rPr lang="es-ES_tradnl" noProof="0" dirty="0" err="1"/>
              <a:t>Third</a:t>
            </a:r>
            <a:r>
              <a:rPr lang="es-ES_tradnl" noProof="0" dirty="0"/>
              <a:t> </a:t>
            </a:r>
            <a:r>
              <a:rPr lang="es-ES_tradnl" noProof="0" dirty="0" err="1"/>
              <a:t>level</a:t>
            </a:r>
            <a:endParaRPr lang="es-ES_tradnl" noProof="0" dirty="0"/>
          </a:p>
          <a:p>
            <a:pPr lvl="3"/>
            <a:r>
              <a:rPr lang="es-ES_tradnl" noProof="0" dirty="0" err="1"/>
              <a:t>Fourth</a:t>
            </a:r>
            <a:r>
              <a:rPr lang="es-ES_tradnl" noProof="0" dirty="0"/>
              <a:t> </a:t>
            </a:r>
            <a:r>
              <a:rPr lang="es-ES_tradnl" noProof="0" dirty="0" err="1"/>
              <a:t>level</a:t>
            </a:r>
            <a:endParaRPr lang="es-ES_tradnl" noProof="0" dirty="0"/>
          </a:p>
          <a:p>
            <a:pPr lvl="4"/>
            <a:r>
              <a:rPr lang="es-ES_tradnl" noProof="0" dirty="0" err="1"/>
              <a:t>Fifth</a:t>
            </a:r>
            <a:r>
              <a:rPr lang="es-ES_tradnl" noProof="0" dirty="0"/>
              <a:t> </a:t>
            </a:r>
            <a:r>
              <a:rPr lang="es-ES_tradnl" noProof="0" dirty="0" err="1"/>
              <a:t>level</a:t>
            </a:r>
            <a:endParaRPr lang="es-ES_tradnl"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s-ES"/>
              <a:t>Haga clic para modificar el estilo de título del patrón</a:t>
            </a:r>
            <a:endParaRPr lang="es-CL"/>
          </a:p>
        </p:txBody>
      </p:sp>
      <p:sp>
        <p:nvSpPr>
          <p:cNvPr id="3" name="2 Marcador de texto"/>
          <p:cNvSpPr>
            <a:spLocks noGrp="1"/>
          </p:cNvSpPr>
          <p:nvPr>
            <p:ph type="body" idx="1"/>
          </p:nvPr>
        </p:nvSpPr>
        <p:spPr>
          <a:xfrm>
            <a:off x="722313" y="2906714"/>
            <a:ext cx="7772400" cy="1500187"/>
          </a:xfrm>
          <a:prstGeom prst="rect">
            <a:avLst/>
          </a:prstGeom>
        </p:spPr>
        <p:txBody>
          <a:bodyPr anchor="b"/>
          <a:lstStyle>
            <a:lvl1pPr marL="0" indent="0">
              <a:buNone/>
              <a:defRPr sz="2000">
                <a:solidFill>
                  <a:schemeClr val="tx1">
                    <a:tint val="75000"/>
                  </a:schemeClr>
                </a:solidFill>
              </a:defRPr>
            </a:lvl1pPr>
            <a:lvl2pPr marL="457177" indent="0">
              <a:buNone/>
              <a:defRPr sz="1800">
                <a:solidFill>
                  <a:schemeClr val="tx1">
                    <a:tint val="75000"/>
                  </a:schemeClr>
                </a:solidFill>
              </a:defRPr>
            </a:lvl2pPr>
            <a:lvl3pPr marL="914355" indent="0">
              <a:buNone/>
              <a:defRPr sz="1600">
                <a:solidFill>
                  <a:schemeClr val="tx1">
                    <a:tint val="75000"/>
                  </a:schemeClr>
                </a:solidFill>
              </a:defRPr>
            </a:lvl3pPr>
            <a:lvl4pPr marL="1371532" indent="0">
              <a:buNone/>
              <a:defRPr sz="1400">
                <a:solidFill>
                  <a:schemeClr val="tx1">
                    <a:tint val="75000"/>
                  </a:schemeClr>
                </a:solidFill>
              </a:defRPr>
            </a:lvl4pPr>
            <a:lvl5pPr marL="1828710" indent="0">
              <a:buNone/>
              <a:defRPr sz="1400">
                <a:solidFill>
                  <a:schemeClr val="tx1">
                    <a:tint val="75000"/>
                  </a:schemeClr>
                </a:solidFill>
              </a:defRPr>
            </a:lvl5pPr>
            <a:lvl6pPr marL="2285887" indent="0">
              <a:buNone/>
              <a:defRPr sz="1400">
                <a:solidFill>
                  <a:schemeClr val="tx1">
                    <a:tint val="75000"/>
                  </a:schemeClr>
                </a:solidFill>
              </a:defRPr>
            </a:lvl6pPr>
            <a:lvl7pPr marL="2743064" indent="0">
              <a:buNone/>
              <a:defRPr sz="1400">
                <a:solidFill>
                  <a:schemeClr val="tx1">
                    <a:tint val="75000"/>
                  </a:schemeClr>
                </a:solidFill>
              </a:defRPr>
            </a:lvl7pPr>
            <a:lvl8pPr marL="3200241" indent="0">
              <a:buNone/>
              <a:defRPr sz="1400">
                <a:solidFill>
                  <a:schemeClr val="tx1">
                    <a:tint val="75000"/>
                  </a:schemeClr>
                </a:solidFill>
              </a:defRPr>
            </a:lvl8pPr>
            <a:lvl9pPr marL="3657418"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a:xfrm>
            <a:off x="457201" y="6356350"/>
            <a:ext cx="2133600" cy="365125"/>
          </a:xfrm>
          <a:prstGeom prst="rect">
            <a:avLst/>
          </a:prstGeom>
        </p:spPr>
        <p:txBody>
          <a:bodyPr/>
          <a:lstStyle>
            <a:lvl1pPr>
              <a:defRPr/>
            </a:lvl1pPr>
          </a:lstStyle>
          <a:p>
            <a:pPr>
              <a:defRPr/>
            </a:pPr>
            <a:fld id="{FE2CC042-453D-4970-887A-D472D88077A0}" type="datetimeFigureOut">
              <a:rPr lang="es-CL"/>
              <a:pPr>
                <a:defRPr/>
              </a:pPr>
              <a:t>08-05-2019</a:t>
            </a:fld>
            <a:endParaRPr lang="es-CL"/>
          </a:p>
        </p:txBody>
      </p:sp>
      <p:sp>
        <p:nvSpPr>
          <p:cNvPr id="5" name="4 Marcador de pie de página"/>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s-CL"/>
          </a:p>
        </p:txBody>
      </p:sp>
      <p:sp>
        <p:nvSpPr>
          <p:cNvPr id="6" name="5 Marcador de número de diapositiva"/>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1535640C-D500-4545-8374-C3B185404EAF}" type="slidenum">
              <a:rPr lang="es-CL"/>
              <a:pPr>
                <a:defRPr/>
              </a:pPr>
              <a:t>‹#›</a:t>
            </a:fld>
            <a:endParaRPr lang="es-CL"/>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contenido"/>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contenido"/>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3 Marcador de fecha"/>
          <p:cNvSpPr>
            <a:spLocks noGrp="1"/>
          </p:cNvSpPr>
          <p:nvPr>
            <p:ph type="dt" sz="half" idx="10"/>
          </p:nvPr>
        </p:nvSpPr>
        <p:spPr>
          <a:xfrm>
            <a:off x="457201" y="6356350"/>
            <a:ext cx="2133600" cy="365125"/>
          </a:xfrm>
          <a:prstGeom prst="rect">
            <a:avLst/>
          </a:prstGeom>
        </p:spPr>
        <p:txBody>
          <a:bodyPr/>
          <a:lstStyle>
            <a:lvl1pPr>
              <a:defRPr/>
            </a:lvl1pPr>
          </a:lstStyle>
          <a:p>
            <a:pPr>
              <a:defRPr/>
            </a:pPr>
            <a:fld id="{142B561F-35A8-463B-AC27-089260290A13}" type="datetimeFigureOut">
              <a:rPr lang="es-CL"/>
              <a:pPr>
                <a:defRPr/>
              </a:pPr>
              <a:t>08-05-2019</a:t>
            </a:fld>
            <a:endParaRPr lang="es-CL"/>
          </a:p>
        </p:txBody>
      </p:sp>
      <p:sp>
        <p:nvSpPr>
          <p:cNvPr id="6" name="4 Marcador de pie de página"/>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s-CL"/>
          </a:p>
        </p:txBody>
      </p:sp>
      <p:sp>
        <p:nvSpPr>
          <p:cNvPr id="7" name="5 Marcador de número de diapositiva"/>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AFD5DC1B-BCCA-4AC2-9C38-A0D93039C2FB}" type="slidenum">
              <a:rPr lang="es-CL"/>
              <a:pPr>
                <a:defRPr/>
              </a:pPr>
              <a:t>‹#›</a:t>
            </a:fld>
            <a:endParaRPr lang="es-C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lvl1pPr>
              <a:defRPr/>
            </a:lvl1pPr>
          </a:lstStyle>
          <a:p>
            <a:r>
              <a:rPr lang="es-ES"/>
              <a:t>Haga clic para modificar el estilo de título del patrón</a:t>
            </a:r>
            <a:endParaRPr lang="es-CL"/>
          </a:p>
        </p:txBody>
      </p:sp>
      <p:sp>
        <p:nvSpPr>
          <p:cNvPr id="3" name="2 Marcador de texto"/>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177" indent="0">
              <a:buNone/>
              <a:defRPr sz="2000" b="1"/>
            </a:lvl2pPr>
            <a:lvl3pPr marL="914355" indent="0">
              <a:buNone/>
              <a:defRPr sz="1800" b="1"/>
            </a:lvl3pPr>
            <a:lvl4pPr marL="1371532" indent="0">
              <a:buNone/>
              <a:defRPr sz="1600" b="1"/>
            </a:lvl4pPr>
            <a:lvl5pPr marL="1828710" indent="0">
              <a:buNone/>
              <a:defRPr sz="1600" b="1"/>
            </a:lvl5pPr>
            <a:lvl6pPr marL="2285887" indent="0">
              <a:buNone/>
              <a:defRPr sz="1600" b="1"/>
            </a:lvl6pPr>
            <a:lvl7pPr marL="2743064" indent="0">
              <a:buNone/>
              <a:defRPr sz="1600" b="1"/>
            </a:lvl7pPr>
            <a:lvl8pPr marL="3200241" indent="0">
              <a:buNone/>
              <a:defRPr sz="1600" b="1"/>
            </a:lvl8pPr>
            <a:lvl9pPr marL="3657418"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4 Marcador de texto"/>
          <p:cNvSpPr>
            <a:spLocks noGrp="1"/>
          </p:cNvSpPr>
          <p:nvPr>
            <p:ph type="body" sz="quarter" idx="3"/>
          </p:nvPr>
        </p:nvSpPr>
        <p:spPr>
          <a:xfrm>
            <a:off x="4645026" y="1535113"/>
            <a:ext cx="4041775" cy="639762"/>
          </a:xfrm>
          <a:prstGeom prst="rect">
            <a:avLst/>
          </a:prstGeom>
        </p:spPr>
        <p:txBody>
          <a:bodyPr anchor="b"/>
          <a:lstStyle>
            <a:lvl1pPr marL="0" indent="0">
              <a:buNone/>
              <a:defRPr sz="2400" b="1"/>
            </a:lvl1pPr>
            <a:lvl2pPr marL="457177" indent="0">
              <a:buNone/>
              <a:defRPr sz="2000" b="1"/>
            </a:lvl2pPr>
            <a:lvl3pPr marL="914355" indent="0">
              <a:buNone/>
              <a:defRPr sz="1800" b="1"/>
            </a:lvl3pPr>
            <a:lvl4pPr marL="1371532" indent="0">
              <a:buNone/>
              <a:defRPr sz="1600" b="1"/>
            </a:lvl4pPr>
            <a:lvl5pPr marL="1828710" indent="0">
              <a:buNone/>
              <a:defRPr sz="1600" b="1"/>
            </a:lvl5pPr>
            <a:lvl6pPr marL="2285887" indent="0">
              <a:buNone/>
              <a:defRPr sz="1600" b="1"/>
            </a:lvl6pPr>
            <a:lvl7pPr marL="2743064" indent="0">
              <a:buNone/>
              <a:defRPr sz="1600" b="1"/>
            </a:lvl7pPr>
            <a:lvl8pPr marL="3200241" indent="0">
              <a:buNone/>
              <a:defRPr sz="1600" b="1"/>
            </a:lvl8pPr>
            <a:lvl9pPr marL="3657418"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6"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7" name="3 Marcador de fecha"/>
          <p:cNvSpPr>
            <a:spLocks noGrp="1"/>
          </p:cNvSpPr>
          <p:nvPr>
            <p:ph type="dt" sz="half" idx="10"/>
          </p:nvPr>
        </p:nvSpPr>
        <p:spPr>
          <a:xfrm>
            <a:off x="457201" y="6356350"/>
            <a:ext cx="2133600" cy="365125"/>
          </a:xfrm>
          <a:prstGeom prst="rect">
            <a:avLst/>
          </a:prstGeom>
        </p:spPr>
        <p:txBody>
          <a:bodyPr/>
          <a:lstStyle>
            <a:lvl1pPr>
              <a:defRPr/>
            </a:lvl1pPr>
          </a:lstStyle>
          <a:p>
            <a:pPr>
              <a:defRPr/>
            </a:pPr>
            <a:fld id="{D7599346-1387-47D9-A36A-113C93FB58A9}" type="datetimeFigureOut">
              <a:rPr lang="es-CL"/>
              <a:pPr>
                <a:defRPr/>
              </a:pPr>
              <a:t>08-05-2019</a:t>
            </a:fld>
            <a:endParaRPr lang="es-CL"/>
          </a:p>
        </p:txBody>
      </p:sp>
      <p:sp>
        <p:nvSpPr>
          <p:cNvPr id="8" name="4 Marcador de pie de página"/>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s-CL"/>
          </a:p>
        </p:txBody>
      </p:sp>
      <p:sp>
        <p:nvSpPr>
          <p:cNvPr id="9" name="5 Marcador de número de diapositiva"/>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072588A7-F430-47B4-AE3F-B2FCD4AF04BB}" type="slidenum">
              <a:rPr lang="es-CL"/>
              <a:pPr>
                <a:defRPr/>
              </a:pPr>
              <a:t>‹#›</a:t>
            </a:fld>
            <a:endParaRPr lang="es-C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3 Marcador de fecha"/>
          <p:cNvSpPr>
            <a:spLocks noGrp="1"/>
          </p:cNvSpPr>
          <p:nvPr>
            <p:ph type="dt" sz="half" idx="10"/>
          </p:nvPr>
        </p:nvSpPr>
        <p:spPr>
          <a:xfrm>
            <a:off x="457201" y="6356350"/>
            <a:ext cx="2133600" cy="365125"/>
          </a:xfrm>
          <a:prstGeom prst="rect">
            <a:avLst/>
          </a:prstGeom>
        </p:spPr>
        <p:txBody>
          <a:bodyPr/>
          <a:lstStyle>
            <a:lvl1pPr>
              <a:defRPr/>
            </a:lvl1pPr>
          </a:lstStyle>
          <a:p>
            <a:pPr>
              <a:defRPr/>
            </a:pPr>
            <a:fld id="{42AB4299-2C04-4D77-8BE9-B30BFBEAEF67}" type="datetimeFigureOut">
              <a:rPr lang="es-CL"/>
              <a:pPr>
                <a:defRPr/>
              </a:pPr>
              <a:t>08-05-2019</a:t>
            </a:fld>
            <a:endParaRPr lang="es-CL"/>
          </a:p>
        </p:txBody>
      </p:sp>
      <p:sp>
        <p:nvSpPr>
          <p:cNvPr id="4" name="4 Marcador de pie de página"/>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s-CL"/>
          </a:p>
        </p:txBody>
      </p:sp>
      <p:sp>
        <p:nvSpPr>
          <p:cNvPr id="5" name="5 Marcador de número de diapositiva"/>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B7AA8C0D-1772-4991-B1A7-56E0D2B4E6FD}" type="slidenum">
              <a:rPr lang="es-CL"/>
              <a:pPr>
                <a:defRPr/>
              </a:pPr>
              <a:t>‹#›</a:t>
            </a:fld>
            <a:endParaRPr lang="es-C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3 Marcador de fecha"/>
          <p:cNvSpPr>
            <a:spLocks noGrp="1"/>
          </p:cNvSpPr>
          <p:nvPr>
            <p:ph type="dt" sz="half" idx="10"/>
          </p:nvPr>
        </p:nvSpPr>
        <p:spPr>
          <a:xfrm>
            <a:off x="457201" y="6356350"/>
            <a:ext cx="2133600" cy="365125"/>
          </a:xfrm>
          <a:prstGeom prst="rect">
            <a:avLst/>
          </a:prstGeom>
        </p:spPr>
        <p:txBody>
          <a:bodyPr/>
          <a:lstStyle>
            <a:lvl1pPr>
              <a:defRPr/>
            </a:lvl1pPr>
          </a:lstStyle>
          <a:p>
            <a:pPr>
              <a:defRPr/>
            </a:pPr>
            <a:fld id="{8C132A00-209B-4CA6-940C-4FDB3660DD4F}" type="datetimeFigureOut">
              <a:rPr lang="es-CL"/>
              <a:pPr>
                <a:defRPr/>
              </a:pPr>
              <a:t>08-05-2019</a:t>
            </a:fld>
            <a:endParaRPr lang="es-CL"/>
          </a:p>
        </p:txBody>
      </p:sp>
      <p:sp>
        <p:nvSpPr>
          <p:cNvPr id="3" name="4 Marcador de pie de página"/>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s-CL"/>
          </a:p>
        </p:txBody>
      </p:sp>
      <p:sp>
        <p:nvSpPr>
          <p:cNvPr id="4" name="5 Marcador de número de diapositiva"/>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D8B54494-B51E-4DD2-801E-90E282755510}" type="slidenum">
              <a:rPr lang="es-CL"/>
              <a:pPr>
                <a:defRPr/>
              </a:pPr>
              <a:t>‹#›</a:t>
            </a:fld>
            <a:endParaRPr lang="es-CL"/>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1" y="273050"/>
            <a:ext cx="3008313" cy="1162050"/>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contenido"/>
          <p:cNvSpPr>
            <a:spLocks noGrp="1"/>
          </p:cNvSpPr>
          <p:nvPr>
            <p:ph idx="1"/>
          </p:nvPr>
        </p:nvSpPr>
        <p:spPr>
          <a:xfrm>
            <a:off x="3575050" y="273051"/>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texto"/>
          <p:cNvSpPr>
            <a:spLocks noGrp="1"/>
          </p:cNvSpPr>
          <p:nvPr>
            <p:ph type="body" sz="half" idx="2"/>
          </p:nvPr>
        </p:nvSpPr>
        <p:spPr>
          <a:xfrm>
            <a:off x="457201" y="1435101"/>
            <a:ext cx="3008313" cy="4691063"/>
          </a:xfrm>
          <a:prstGeom prst="rect">
            <a:avLst/>
          </a:prstGeom>
        </p:spPr>
        <p:txBody>
          <a:bodyPr/>
          <a:lstStyle>
            <a:lvl1pPr marL="0" indent="0">
              <a:buNone/>
              <a:defRPr sz="1400"/>
            </a:lvl1pPr>
            <a:lvl2pPr marL="457177" indent="0">
              <a:buNone/>
              <a:defRPr sz="1200"/>
            </a:lvl2pPr>
            <a:lvl3pPr marL="914355" indent="0">
              <a:buNone/>
              <a:defRPr sz="1000"/>
            </a:lvl3pPr>
            <a:lvl4pPr marL="1371532" indent="0">
              <a:buNone/>
              <a:defRPr sz="900"/>
            </a:lvl4pPr>
            <a:lvl5pPr marL="1828710" indent="0">
              <a:buNone/>
              <a:defRPr sz="900"/>
            </a:lvl5pPr>
            <a:lvl6pPr marL="2285887" indent="0">
              <a:buNone/>
              <a:defRPr sz="900"/>
            </a:lvl6pPr>
            <a:lvl7pPr marL="2743064" indent="0">
              <a:buNone/>
              <a:defRPr sz="900"/>
            </a:lvl7pPr>
            <a:lvl8pPr marL="3200241" indent="0">
              <a:buNone/>
              <a:defRPr sz="900"/>
            </a:lvl8pPr>
            <a:lvl9pPr marL="3657418" indent="0">
              <a:buNone/>
              <a:defRPr sz="900"/>
            </a:lvl9pPr>
          </a:lstStyle>
          <a:p>
            <a:pPr lvl="0"/>
            <a:r>
              <a:rPr lang="es-ES"/>
              <a:t>Haga clic para modificar el estilo de texto del patrón</a:t>
            </a:r>
          </a:p>
        </p:txBody>
      </p:sp>
      <p:sp>
        <p:nvSpPr>
          <p:cNvPr id="5" name="3 Marcador de fecha"/>
          <p:cNvSpPr>
            <a:spLocks noGrp="1"/>
          </p:cNvSpPr>
          <p:nvPr>
            <p:ph type="dt" sz="half" idx="10"/>
          </p:nvPr>
        </p:nvSpPr>
        <p:spPr>
          <a:xfrm>
            <a:off x="457201" y="6356350"/>
            <a:ext cx="2133600" cy="365125"/>
          </a:xfrm>
          <a:prstGeom prst="rect">
            <a:avLst/>
          </a:prstGeom>
        </p:spPr>
        <p:txBody>
          <a:bodyPr/>
          <a:lstStyle>
            <a:lvl1pPr>
              <a:defRPr/>
            </a:lvl1pPr>
          </a:lstStyle>
          <a:p>
            <a:pPr>
              <a:defRPr/>
            </a:pPr>
            <a:fld id="{E1187F4D-EFA9-4ADD-AE80-0892C32E026F}" type="datetimeFigureOut">
              <a:rPr lang="es-CL"/>
              <a:pPr>
                <a:defRPr/>
              </a:pPr>
              <a:t>08-05-2019</a:t>
            </a:fld>
            <a:endParaRPr lang="es-CL"/>
          </a:p>
        </p:txBody>
      </p:sp>
      <p:sp>
        <p:nvSpPr>
          <p:cNvPr id="6" name="4 Marcador de pie de página"/>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s-CL"/>
          </a:p>
        </p:txBody>
      </p:sp>
      <p:sp>
        <p:nvSpPr>
          <p:cNvPr id="7" name="5 Marcador de número de diapositiva"/>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D697DF4A-8871-43DE-99A0-1CA49DBD7FE9}" type="slidenum">
              <a:rPr lang="es-CL"/>
              <a:pPr>
                <a:defRPr/>
              </a:pPr>
              <a:t>‹#›</a:t>
            </a:fld>
            <a:endParaRPr lang="es-C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posición de imagen"/>
          <p:cNvSpPr>
            <a:spLocks noGrp="1"/>
          </p:cNvSpPr>
          <p:nvPr>
            <p:ph type="pic" idx="1"/>
          </p:nvPr>
        </p:nvSpPr>
        <p:spPr>
          <a:xfrm>
            <a:off x="1792288" y="612775"/>
            <a:ext cx="5486400" cy="4114800"/>
          </a:xfrm>
          <a:prstGeom prst="rect">
            <a:avLst/>
          </a:prstGeom>
        </p:spPr>
        <p:txBody>
          <a:bodyPr rtlCol="0">
            <a:normAutofit/>
          </a:bodyPr>
          <a:lstStyle>
            <a:lvl1pPr marL="0" indent="0">
              <a:buNone/>
              <a:defRPr sz="3200"/>
            </a:lvl1pPr>
            <a:lvl2pPr marL="457177" indent="0">
              <a:buNone/>
              <a:defRPr sz="2800"/>
            </a:lvl2pPr>
            <a:lvl3pPr marL="914355" indent="0">
              <a:buNone/>
              <a:defRPr sz="2400"/>
            </a:lvl3pPr>
            <a:lvl4pPr marL="1371532" indent="0">
              <a:buNone/>
              <a:defRPr sz="2000"/>
            </a:lvl4pPr>
            <a:lvl5pPr marL="1828710" indent="0">
              <a:buNone/>
              <a:defRPr sz="2000"/>
            </a:lvl5pPr>
            <a:lvl6pPr marL="2285887" indent="0">
              <a:buNone/>
              <a:defRPr sz="2000"/>
            </a:lvl6pPr>
            <a:lvl7pPr marL="2743064" indent="0">
              <a:buNone/>
              <a:defRPr sz="2000"/>
            </a:lvl7pPr>
            <a:lvl8pPr marL="3200241" indent="0">
              <a:buNone/>
              <a:defRPr sz="2000"/>
            </a:lvl8pPr>
            <a:lvl9pPr marL="3657418" indent="0">
              <a:buNone/>
              <a:defRPr sz="2000"/>
            </a:lvl9pPr>
          </a:lstStyle>
          <a:p>
            <a:pPr lvl="0"/>
            <a:endParaRPr lang="es-CL" noProof="0"/>
          </a:p>
        </p:txBody>
      </p:sp>
      <p:sp>
        <p:nvSpPr>
          <p:cNvPr id="4" name="3 Marcador de texto"/>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177" indent="0">
              <a:buNone/>
              <a:defRPr sz="1200"/>
            </a:lvl2pPr>
            <a:lvl3pPr marL="914355" indent="0">
              <a:buNone/>
              <a:defRPr sz="1000"/>
            </a:lvl3pPr>
            <a:lvl4pPr marL="1371532" indent="0">
              <a:buNone/>
              <a:defRPr sz="900"/>
            </a:lvl4pPr>
            <a:lvl5pPr marL="1828710" indent="0">
              <a:buNone/>
              <a:defRPr sz="900"/>
            </a:lvl5pPr>
            <a:lvl6pPr marL="2285887" indent="0">
              <a:buNone/>
              <a:defRPr sz="900"/>
            </a:lvl6pPr>
            <a:lvl7pPr marL="2743064" indent="0">
              <a:buNone/>
              <a:defRPr sz="900"/>
            </a:lvl7pPr>
            <a:lvl8pPr marL="3200241" indent="0">
              <a:buNone/>
              <a:defRPr sz="900"/>
            </a:lvl8pPr>
            <a:lvl9pPr marL="3657418" indent="0">
              <a:buNone/>
              <a:defRPr sz="900"/>
            </a:lvl9pPr>
          </a:lstStyle>
          <a:p>
            <a:pPr lvl="0"/>
            <a:r>
              <a:rPr lang="es-ES"/>
              <a:t>Haga clic para modificar el estilo de texto del patrón</a:t>
            </a:r>
          </a:p>
        </p:txBody>
      </p:sp>
      <p:sp>
        <p:nvSpPr>
          <p:cNvPr id="5" name="3 Marcador de fecha"/>
          <p:cNvSpPr>
            <a:spLocks noGrp="1"/>
          </p:cNvSpPr>
          <p:nvPr>
            <p:ph type="dt" sz="half" idx="10"/>
          </p:nvPr>
        </p:nvSpPr>
        <p:spPr>
          <a:xfrm>
            <a:off x="457201" y="6356350"/>
            <a:ext cx="2133600" cy="365125"/>
          </a:xfrm>
          <a:prstGeom prst="rect">
            <a:avLst/>
          </a:prstGeom>
        </p:spPr>
        <p:txBody>
          <a:bodyPr/>
          <a:lstStyle>
            <a:lvl1pPr>
              <a:defRPr/>
            </a:lvl1pPr>
          </a:lstStyle>
          <a:p>
            <a:pPr>
              <a:defRPr/>
            </a:pPr>
            <a:fld id="{ED2A8D00-5579-4D2A-8FC8-6A198E5495BB}" type="datetimeFigureOut">
              <a:rPr lang="es-CL"/>
              <a:pPr>
                <a:defRPr/>
              </a:pPr>
              <a:t>08-05-2019</a:t>
            </a:fld>
            <a:endParaRPr lang="es-CL"/>
          </a:p>
        </p:txBody>
      </p:sp>
      <p:sp>
        <p:nvSpPr>
          <p:cNvPr id="6" name="4 Marcador de pie de página"/>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s-CL"/>
          </a:p>
        </p:txBody>
      </p:sp>
      <p:sp>
        <p:nvSpPr>
          <p:cNvPr id="7" name="5 Marcador de número de diapositiva"/>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62E0352E-FD81-4132-B7CF-69D7CDFCDA8E}" type="slidenum">
              <a:rPr lang="es-CL"/>
              <a:pPr>
                <a:defRPr/>
              </a:pPr>
              <a:t>‹#›</a:t>
            </a:fld>
            <a:endParaRPr lang="es-CL"/>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177" algn="ctr" rtl="0" fontAlgn="base">
        <a:spcBef>
          <a:spcPct val="0"/>
        </a:spcBef>
        <a:spcAft>
          <a:spcPct val="0"/>
        </a:spcAft>
        <a:defRPr sz="4400">
          <a:solidFill>
            <a:schemeClr val="tx1"/>
          </a:solidFill>
          <a:latin typeface="Calibri" pitchFamily="34" charset="0"/>
        </a:defRPr>
      </a:lvl6pPr>
      <a:lvl7pPr marL="914355" algn="ctr" rtl="0" fontAlgn="base">
        <a:spcBef>
          <a:spcPct val="0"/>
        </a:spcBef>
        <a:spcAft>
          <a:spcPct val="0"/>
        </a:spcAft>
        <a:defRPr sz="4400">
          <a:solidFill>
            <a:schemeClr val="tx1"/>
          </a:solidFill>
          <a:latin typeface="Calibri" pitchFamily="34" charset="0"/>
        </a:defRPr>
      </a:lvl7pPr>
      <a:lvl8pPr marL="1371532" algn="ctr" rtl="0" fontAlgn="base">
        <a:spcBef>
          <a:spcPct val="0"/>
        </a:spcBef>
        <a:spcAft>
          <a:spcPct val="0"/>
        </a:spcAft>
        <a:defRPr sz="4400">
          <a:solidFill>
            <a:schemeClr val="tx1"/>
          </a:solidFill>
          <a:latin typeface="Calibri" pitchFamily="34" charset="0"/>
        </a:defRPr>
      </a:lvl8pPr>
      <a:lvl9pPr marL="1828710" algn="ctr" rtl="0" fontAlgn="base">
        <a:spcBef>
          <a:spcPct val="0"/>
        </a:spcBef>
        <a:spcAft>
          <a:spcPct val="0"/>
        </a:spcAft>
        <a:defRPr sz="4400">
          <a:solidFill>
            <a:schemeClr val="tx1"/>
          </a:solidFill>
          <a:latin typeface="Calibri" pitchFamily="34" charset="0"/>
        </a:defRPr>
      </a:lvl9pPr>
    </p:titleStyle>
    <p:bodyStyle>
      <a:lvl1pPr marL="342883" indent="-342883" algn="l" rtl="0" fontAlgn="base">
        <a:spcBef>
          <a:spcPct val="20000"/>
        </a:spcBef>
        <a:spcAft>
          <a:spcPct val="0"/>
        </a:spcAft>
        <a:buFont typeface="Arial" charset="0"/>
        <a:buChar char="•"/>
        <a:defRPr sz="3200" kern="1200">
          <a:solidFill>
            <a:schemeClr val="tx1"/>
          </a:solidFill>
          <a:latin typeface="+mn-lt"/>
          <a:ea typeface="+mn-ea"/>
          <a:cs typeface="+mn-cs"/>
        </a:defRPr>
      </a:lvl1pPr>
      <a:lvl2pPr marL="742913" indent="-285736" algn="l" rtl="0" fontAlgn="base">
        <a:spcBef>
          <a:spcPct val="20000"/>
        </a:spcBef>
        <a:spcAft>
          <a:spcPct val="0"/>
        </a:spcAft>
        <a:buFont typeface="Arial" charset="0"/>
        <a:buChar char="–"/>
        <a:defRPr sz="2800" kern="1200">
          <a:solidFill>
            <a:schemeClr val="tx1"/>
          </a:solidFill>
          <a:latin typeface="+mn-lt"/>
          <a:ea typeface="+mn-ea"/>
          <a:cs typeface="+mn-cs"/>
        </a:defRPr>
      </a:lvl2pPr>
      <a:lvl3pPr marL="1142943" indent="-228589" algn="l" rtl="0" fontAlgn="base">
        <a:spcBef>
          <a:spcPct val="20000"/>
        </a:spcBef>
        <a:spcAft>
          <a:spcPct val="0"/>
        </a:spcAft>
        <a:buFont typeface="Arial" charset="0"/>
        <a:buChar char="•"/>
        <a:defRPr sz="2400" kern="1200">
          <a:solidFill>
            <a:schemeClr val="tx1"/>
          </a:solidFill>
          <a:latin typeface="+mn-lt"/>
          <a:ea typeface="+mn-ea"/>
          <a:cs typeface="+mn-cs"/>
        </a:defRPr>
      </a:lvl3pPr>
      <a:lvl4pPr marL="1600120" indent="-228589" algn="l" rtl="0" fontAlgn="base">
        <a:spcBef>
          <a:spcPct val="20000"/>
        </a:spcBef>
        <a:spcAft>
          <a:spcPct val="0"/>
        </a:spcAft>
        <a:buFont typeface="Arial" charset="0"/>
        <a:buChar char="–"/>
        <a:defRPr sz="2000" kern="1200">
          <a:solidFill>
            <a:schemeClr val="tx1"/>
          </a:solidFill>
          <a:latin typeface="+mn-lt"/>
          <a:ea typeface="+mn-ea"/>
          <a:cs typeface="+mn-cs"/>
        </a:defRPr>
      </a:lvl4pPr>
      <a:lvl5pPr marL="2057298" indent="-228589" algn="l" rtl="0" fontAlgn="base">
        <a:spcBef>
          <a:spcPct val="20000"/>
        </a:spcBef>
        <a:spcAft>
          <a:spcPct val="0"/>
        </a:spcAft>
        <a:buFont typeface="Arial" charset="0"/>
        <a:buChar char="»"/>
        <a:defRPr sz="2000" kern="1200">
          <a:solidFill>
            <a:schemeClr val="tx1"/>
          </a:solidFill>
          <a:latin typeface="+mn-lt"/>
          <a:ea typeface="+mn-ea"/>
          <a:cs typeface="+mn-cs"/>
        </a:defRPr>
      </a:lvl5pPr>
      <a:lvl6pPr marL="2514475" indent="-228589"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53" indent="-228589"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30" indent="-228589"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07" indent="-228589"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CL"/>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10" algn="l" defTabSz="914355" rtl="0" eaLnBrk="1" latinLnBrk="0" hangingPunct="1">
        <a:defRPr sz="1800" kern="1200">
          <a:solidFill>
            <a:schemeClr val="tx1"/>
          </a:solidFill>
          <a:latin typeface="+mn-lt"/>
          <a:ea typeface="+mn-ea"/>
          <a:cs typeface="+mn-cs"/>
        </a:defRPr>
      </a:lvl5pPr>
      <a:lvl6pPr marL="2285887" algn="l" defTabSz="914355" rtl="0" eaLnBrk="1" latinLnBrk="0" hangingPunct="1">
        <a:defRPr sz="1800" kern="1200">
          <a:solidFill>
            <a:schemeClr val="tx1"/>
          </a:solidFill>
          <a:latin typeface="+mn-lt"/>
          <a:ea typeface="+mn-ea"/>
          <a:cs typeface="+mn-cs"/>
        </a:defRPr>
      </a:lvl6pPr>
      <a:lvl7pPr marL="2743064" algn="l" defTabSz="914355" rtl="0" eaLnBrk="1" latinLnBrk="0" hangingPunct="1">
        <a:defRPr sz="1800" kern="1200">
          <a:solidFill>
            <a:schemeClr val="tx1"/>
          </a:solidFill>
          <a:latin typeface="+mn-lt"/>
          <a:ea typeface="+mn-ea"/>
          <a:cs typeface="+mn-cs"/>
        </a:defRPr>
      </a:lvl7pPr>
      <a:lvl8pPr marL="3200241" algn="l" defTabSz="914355" rtl="0" eaLnBrk="1" latinLnBrk="0" hangingPunct="1">
        <a:defRPr sz="1800" kern="1200">
          <a:solidFill>
            <a:schemeClr val="tx1"/>
          </a:solidFill>
          <a:latin typeface="+mn-lt"/>
          <a:ea typeface="+mn-ea"/>
          <a:cs typeface="+mn-cs"/>
        </a:defRPr>
      </a:lvl8pPr>
      <a:lvl9pPr marL="3657418" algn="l" defTabSz="91435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rpmunoz" TargetMode="Externa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5 CuadroTexto"/>
          <p:cNvSpPr txBox="1">
            <a:spLocks noChangeArrowheads="1"/>
          </p:cNvSpPr>
          <p:nvPr/>
        </p:nvSpPr>
        <p:spPr bwMode="auto">
          <a:xfrm>
            <a:off x="971746" y="966149"/>
            <a:ext cx="7056497" cy="1390894"/>
          </a:xfrm>
          <a:prstGeom prst="rect">
            <a:avLst/>
          </a:prstGeom>
          <a:solidFill>
            <a:schemeClr val="bg1"/>
          </a:solidFill>
          <a:ln w="9525">
            <a:noFill/>
            <a:miter lim="800000"/>
            <a:headEnd/>
            <a:tailEnd/>
          </a:ln>
        </p:spPr>
        <p:txBody>
          <a:bodyPr wrap="square">
            <a:spAutoFit/>
          </a:bodyPr>
          <a:lstStyle/>
          <a:p>
            <a:pPr algn="ctr"/>
            <a:r>
              <a:rPr lang="es-ES" sz="4219" b="1" dirty="0">
                <a:solidFill>
                  <a:schemeClr val="tx2"/>
                </a:solidFill>
                <a:latin typeface="Calibri" pitchFamily="34" charset="0"/>
              </a:rPr>
              <a:t>Algoritmos de</a:t>
            </a:r>
          </a:p>
          <a:p>
            <a:pPr algn="ctr"/>
            <a:r>
              <a:rPr lang="es-ES" sz="4219" b="1" dirty="0">
                <a:solidFill>
                  <a:schemeClr val="tx2"/>
                </a:solidFill>
                <a:latin typeface="Calibri" pitchFamily="34" charset="0"/>
              </a:rPr>
              <a:t>Optimización</a:t>
            </a:r>
            <a:endParaRPr lang="es-CL" sz="4219" b="1" dirty="0">
              <a:solidFill>
                <a:schemeClr val="tx2"/>
              </a:solidFill>
              <a:latin typeface="Calibri" pitchFamily="34" charset="0"/>
            </a:endParaRPr>
          </a:p>
        </p:txBody>
      </p:sp>
      <p:grpSp>
        <p:nvGrpSpPr>
          <p:cNvPr id="4" name="Group 3"/>
          <p:cNvGrpSpPr/>
          <p:nvPr/>
        </p:nvGrpSpPr>
        <p:grpSpPr>
          <a:xfrm>
            <a:off x="2591859" y="5578994"/>
            <a:ext cx="3816269" cy="793197"/>
            <a:chOff x="7397366" y="8279906"/>
            <a:chExt cx="5426920" cy="1127964"/>
          </a:xfrm>
        </p:grpSpPr>
        <p:sp>
          <p:nvSpPr>
            <p:cNvPr id="3" name="TextBox 2"/>
            <p:cNvSpPr txBox="1"/>
            <p:nvPr/>
          </p:nvSpPr>
          <p:spPr>
            <a:xfrm>
              <a:off x="7397366" y="8279906"/>
              <a:ext cx="5426920" cy="1127964"/>
            </a:xfrm>
            <a:prstGeom prst="rect">
              <a:avLst/>
            </a:prstGeom>
            <a:noFill/>
          </p:spPr>
          <p:txBody>
            <a:bodyPr wrap="square" lIns="63289" rIns="101262" rtlCol="0" anchor="ctr" anchorCtr="0">
              <a:noAutofit/>
            </a:bodyPr>
            <a:lstStyle/>
            <a:p>
              <a:pPr algn="r"/>
              <a:r>
                <a:rPr lang="es-ES_tradnl" sz="2200" b="1" dirty="0"/>
                <a:t>github.com/</a:t>
              </a:r>
              <a:r>
                <a:rPr lang="es-ES_tradnl" sz="2200" b="1" dirty="0" err="1"/>
                <a:t>sarpon</a:t>
              </a:r>
              <a:endParaRPr lang="es-ES_tradnl" sz="2200" b="1" dirty="0"/>
            </a:p>
          </p:txBody>
        </p:sp>
        <p:pic>
          <p:nvPicPr>
            <p:cNvPr id="2" name="Picture 1">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570428" y="8424203"/>
              <a:ext cx="844291" cy="844291"/>
            </a:xfrm>
            <a:prstGeom prst="rect">
              <a:avLst/>
            </a:prstGeom>
          </p:spPr>
        </p:pic>
      </p:grpSp>
      <p:sp>
        <p:nvSpPr>
          <p:cNvPr id="6" name="Rectangle 5"/>
          <p:cNvSpPr/>
          <p:nvPr/>
        </p:nvSpPr>
        <p:spPr>
          <a:xfrm>
            <a:off x="1889947" y="2646012"/>
            <a:ext cx="5220096" cy="1200329"/>
          </a:xfrm>
          <a:prstGeom prst="rect">
            <a:avLst/>
          </a:prstGeom>
        </p:spPr>
        <p:txBody>
          <a:bodyPr wrap="square">
            <a:spAutoFit/>
          </a:bodyPr>
          <a:lstStyle/>
          <a:p>
            <a:pPr algn="ctr"/>
            <a:r>
              <a:rPr lang="es-CL" sz="2400" b="1" dirty="0">
                <a:latin typeface="Calibri" pitchFamily="34" charset="0"/>
              </a:rPr>
              <a:t>Sebastian Arpon</a:t>
            </a:r>
            <a:r>
              <a:rPr lang="es-CL" sz="2400" b="1">
                <a:latin typeface="Calibri" pitchFamily="34" charset="0"/>
              </a:rPr>
              <a:t>, PhD</a:t>
            </a:r>
          </a:p>
          <a:p>
            <a:pPr algn="ctr"/>
            <a:r>
              <a:rPr lang="es-ES" sz="2400">
                <a:latin typeface="Calibri" pitchFamily="34" charset="0"/>
              </a:rPr>
              <a:t>Físico </a:t>
            </a:r>
            <a:r>
              <a:rPr lang="es-ES" sz="2400" dirty="0">
                <a:latin typeface="Calibri" pitchFamily="34" charset="0"/>
              </a:rPr>
              <a:t>y</a:t>
            </a:r>
            <a:r>
              <a:rPr lang="es-CL" sz="2400" dirty="0">
                <a:latin typeface="Calibri" pitchFamily="34" charset="0"/>
              </a:rPr>
              <a:t> Data Scientist</a:t>
            </a:r>
          </a:p>
          <a:p>
            <a:pPr algn="ctr"/>
            <a:r>
              <a:rPr lang="es-ES" sz="2400" dirty="0" err="1">
                <a:latin typeface="Calibri" pitchFamily="34" charset="0"/>
              </a:rPr>
              <a:t>MetricArts</a:t>
            </a:r>
            <a:endParaRPr lang="es-CL" sz="2400" dirty="0">
              <a:latin typeface="Calibri" pitchFamily="34" charset="0"/>
            </a:endParaRPr>
          </a:p>
        </p:txBody>
      </p:sp>
      <p:pic>
        <p:nvPicPr>
          <p:cNvPr id="9" name="Picture 8"/>
          <p:cNvPicPr>
            <a:picLocks noChangeAspect="1"/>
          </p:cNvPicPr>
          <p:nvPr/>
        </p:nvPicPr>
        <p:blipFill>
          <a:blip r:embed="rId4"/>
          <a:stretch>
            <a:fillRect/>
          </a:stretch>
        </p:blipFill>
        <p:spPr>
          <a:xfrm>
            <a:off x="5090434" y="4436168"/>
            <a:ext cx="2937810" cy="552999"/>
          </a:xfrm>
          <a:prstGeom prst="rect">
            <a:avLst/>
          </a:prstGeom>
        </p:spPr>
      </p:pic>
      <p:pic>
        <p:nvPicPr>
          <p:cNvPr id="13" name="Picture 12"/>
          <p:cNvPicPr>
            <a:picLocks noChangeAspect="1"/>
          </p:cNvPicPr>
          <p:nvPr/>
        </p:nvPicPr>
        <p:blipFill>
          <a:blip r:embed="rId5"/>
          <a:stretch>
            <a:fillRect/>
          </a:stretch>
        </p:blipFill>
        <p:spPr>
          <a:xfrm>
            <a:off x="1472190" y="4164786"/>
            <a:ext cx="2654334" cy="109576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SGD+MOMENTUM</a:t>
            </a:r>
          </a:p>
        </p:txBody>
      </p:sp>
      <p:sp>
        <p:nvSpPr>
          <p:cNvPr id="3" name="Text Placeholder 2"/>
          <p:cNvSpPr>
            <a:spLocks noGrp="1"/>
          </p:cNvSpPr>
          <p:nvPr>
            <p:ph type="body" idx="10"/>
          </p:nvPr>
        </p:nvSpPr>
        <p:spPr/>
        <p:txBody>
          <a:bodyPr/>
          <a:lstStyle/>
          <a:p>
            <a:r>
              <a:rPr lang="es-ES_tradnl" dirty="0"/>
              <a:t>En este algoritmo la actualización de la dirección de decrecimiento depende de las direcciones de descenso que se calcularon en iteraciones previas.</a:t>
            </a:r>
          </a:p>
        </p:txBody>
      </p:sp>
      <p:pic>
        <p:nvPicPr>
          <p:cNvPr id="4" name="Picture 3">
            <a:extLst>
              <a:ext uri="{FF2B5EF4-FFF2-40B4-BE49-F238E27FC236}">
                <a16:creationId xmlns:a16="http://schemas.microsoft.com/office/drawing/2014/main" id="{71D549D3-3B31-48E6-A825-D9B238436851}"/>
              </a:ext>
            </a:extLst>
          </p:cNvPr>
          <p:cNvPicPr>
            <a:picLocks noChangeAspect="1"/>
          </p:cNvPicPr>
          <p:nvPr/>
        </p:nvPicPr>
        <p:blipFill>
          <a:blip r:embed="rId2"/>
          <a:stretch>
            <a:fillRect/>
          </a:stretch>
        </p:blipFill>
        <p:spPr>
          <a:xfrm>
            <a:off x="1524469" y="2780928"/>
            <a:ext cx="6095061" cy="2232248"/>
          </a:xfrm>
          <a:prstGeom prst="rect">
            <a:avLst/>
          </a:prstGeom>
        </p:spPr>
      </p:pic>
    </p:spTree>
    <p:extLst>
      <p:ext uri="{BB962C8B-B14F-4D97-AF65-F5344CB8AC3E}">
        <p14:creationId xmlns:p14="http://schemas.microsoft.com/office/powerpoint/2010/main" val="50482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SGD+MOMENTUM</a:t>
            </a:r>
          </a:p>
        </p:txBody>
      </p:sp>
      <p:sp>
        <p:nvSpPr>
          <p:cNvPr id="3" name="Text Placeholder 2"/>
          <p:cNvSpPr>
            <a:spLocks noGrp="1"/>
          </p:cNvSpPr>
          <p:nvPr>
            <p:ph type="body" idx="10"/>
          </p:nvPr>
        </p:nvSpPr>
        <p:spPr/>
        <p:txBody>
          <a:bodyPr/>
          <a:lstStyle/>
          <a:p>
            <a:r>
              <a:rPr lang="es-CL" dirty="0"/>
              <a:t>En la medida el parámetro de aprendizaje (</a:t>
            </a:r>
            <a:r>
              <a:rPr lang="az-Cyrl-AZ" dirty="0"/>
              <a:t>є</a:t>
            </a:r>
            <a:r>
              <a:rPr lang="es-CL" dirty="0"/>
              <a:t>) sea mayor que el parámetro de </a:t>
            </a:r>
            <a:r>
              <a:rPr lang="es-CL" dirty="0" err="1"/>
              <a:t>momemtum</a:t>
            </a:r>
            <a:r>
              <a:rPr lang="es-CL" dirty="0"/>
              <a:t> (</a:t>
            </a:r>
            <a:r>
              <a:rPr lang="el-GR" dirty="0">
                <a:latin typeface="Calibri" panose="020F0502020204030204" pitchFamily="34" charset="0"/>
                <a:cs typeface="Calibri" panose="020F0502020204030204" pitchFamily="34" charset="0"/>
              </a:rPr>
              <a:t>α</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significa</a:t>
            </a:r>
            <a:r>
              <a:rPr lang="en-US" dirty="0">
                <a:latin typeface="Calibri" panose="020F0502020204030204" pitchFamily="34" charset="0"/>
                <a:cs typeface="Calibri" panose="020F0502020204030204" pitchFamily="34" charset="0"/>
              </a:rPr>
              <a:t> que el </a:t>
            </a:r>
            <a:r>
              <a:rPr lang="en-US" dirty="0" err="1">
                <a:latin typeface="Calibri" panose="020F0502020204030204" pitchFamily="34" charset="0"/>
                <a:cs typeface="Calibri" panose="020F0502020204030204" pitchFamily="34" charset="0"/>
              </a:rPr>
              <a:t>gradiente</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obtenido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actualmente</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importa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menos</a:t>
            </a:r>
            <a:r>
              <a:rPr lang="en-US" dirty="0">
                <a:latin typeface="Calibri" panose="020F0502020204030204" pitchFamily="34" charset="0"/>
                <a:cs typeface="Calibri" panose="020F0502020204030204" pitchFamily="34" charset="0"/>
              </a:rPr>
              <a:t> que los </a:t>
            </a:r>
            <a:r>
              <a:rPr lang="en-US" dirty="0" err="1">
                <a:latin typeface="Calibri" panose="020F0502020204030204" pitchFamily="34" charset="0"/>
                <a:cs typeface="Calibri" panose="020F0502020204030204" pitchFamily="34" charset="0"/>
              </a:rPr>
              <a:t>obtenidos</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en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iteraciones</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anteriores</a:t>
            </a:r>
            <a:r>
              <a:rPr lang="en-US" dirty="0">
                <a:latin typeface="Calibri" panose="020F0502020204030204" pitchFamily="34" charset="0"/>
                <a:cs typeface="Calibri" panose="020F0502020204030204" pitchFamily="34" charset="0"/>
              </a:rPr>
              <a:t>. </a:t>
            </a:r>
          </a:p>
          <a:p>
            <a:r>
              <a:rPr lang="el-GR" dirty="0">
                <a:latin typeface="Calibri" panose="020F0502020204030204" pitchFamily="34" charset="0"/>
                <a:cs typeface="Calibri" panose="020F0502020204030204" pitchFamily="34" charset="0"/>
              </a:rPr>
              <a:t>Α</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tipicamente</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toma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valores</a:t>
            </a:r>
            <a:r>
              <a:rPr lang="en-US" dirty="0">
                <a:latin typeface="Calibri" panose="020F0502020204030204" pitchFamily="34" charset="0"/>
                <a:cs typeface="Calibri" panose="020F0502020204030204" pitchFamily="34" charset="0"/>
              </a:rPr>
              <a:t> de 0.5, 0.9 o 0,99.</a:t>
            </a:r>
          </a:p>
          <a:p>
            <a:endParaRPr lang="es-CL" dirty="0"/>
          </a:p>
        </p:txBody>
      </p:sp>
      <p:pic>
        <p:nvPicPr>
          <p:cNvPr id="4" name="Picture 3">
            <a:extLst>
              <a:ext uri="{FF2B5EF4-FFF2-40B4-BE49-F238E27FC236}">
                <a16:creationId xmlns:a16="http://schemas.microsoft.com/office/drawing/2014/main" id="{3B92D9CE-2F6C-4407-B5EB-A5FEA24E42D2}"/>
              </a:ext>
            </a:extLst>
          </p:cNvPr>
          <p:cNvPicPr>
            <a:picLocks noChangeAspect="1"/>
          </p:cNvPicPr>
          <p:nvPr/>
        </p:nvPicPr>
        <p:blipFill>
          <a:blip r:embed="rId2"/>
          <a:stretch>
            <a:fillRect/>
          </a:stretch>
        </p:blipFill>
        <p:spPr>
          <a:xfrm>
            <a:off x="3203848" y="3645024"/>
            <a:ext cx="2434999" cy="2270840"/>
          </a:xfrm>
          <a:prstGeom prst="rect">
            <a:avLst/>
          </a:prstGeom>
        </p:spPr>
      </p:pic>
    </p:spTree>
    <p:extLst>
      <p:ext uri="{BB962C8B-B14F-4D97-AF65-F5344CB8AC3E}">
        <p14:creationId xmlns:p14="http://schemas.microsoft.com/office/powerpoint/2010/main" val="1078903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Root mean square propagation</a:t>
            </a:r>
          </a:p>
        </p:txBody>
      </p:sp>
      <p:sp>
        <p:nvSpPr>
          <p:cNvPr id="5" name="Text Placeholder 4"/>
          <p:cNvSpPr>
            <a:spLocks noGrp="1"/>
          </p:cNvSpPr>
          <p:nvPr>
            <p:ph type="body" idx="1"/>
          </p:nvPr>
        </p:nvSpPr>
        <p:spPr/>
        <p:txBody>
          <a:bodyPr/>
          <a:lstStyle/>
          <a:p>
            <a:r>
              <a:rPr lang="en-US" dirty="0" err="1"/>
              <a:t>RMSProp</a:t>
            </a:r>
            <a:endParaRPr lang="en-US" dirty="0"/>
          </a:p>
        </p:txBody>
      </p:sp>
    </p:spTree>
    <p:extLst>
      <p:ext uri="{BB962C8B-B14F-4D97-AF65-F5344CB8AC3E}">
        <p14:creationId xmlns:p14="http://schemas.microsoft.com/office/powerpoint/2010/main" val="23236984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err="1"/>
              <a:t>RMSProp</a:t>
            </a:r>
            <a:endParaRPr lang="es-ES_tradnl" dirty="0"/>
          </a:p>
        </p:txBody>
      </p:sp>
      <p:sp>
        <p:nvSpPr>
          <p:cNvPr id="3" name="Text Placeholder 2"/>
          <p:cNvSpPr>
            <a:spLocks noGrp="1"/>
          </p:cNvSpPr>
          <p:nvPr>
            <p:ph type="body" idx="10"/>
          </p:nvPr>
        </p:nvSpPr>
        <p:spPr/>
        <p:txBody>
          <a:bodyPr/>
          <a:lstStyle/>
          <a:p>
            <a:r>
              <a:rPr lang="es-ES" dirty="0"/>
              <a:t>A diferencia de los algoritmos anteriores </a:t>
            </a:r>
            <a:r>
              <a:rPr lang="es-ES" dirty="0" err="1"/>
              <a:t>RMSProp</a:t>
            </a:r>
            <a:r>
              <a:rPr lang="es-ES" dirty="0"/>
              <a:t> cambia la taza de aprendizaje de cada dirección del gradiente de forma independiente.</a:t>
            </a:r>
          </a:p>
          <a:p>
            <a:endParaRPr lang="es-ES" dirty="0"/>
          </a:p>
          <a:p>
            <a:endParaRPr lang="es-ES" dirty="0"/>
          </a:p>
        </p:txBody>
      </p:sp>
      <p:pic>
        <p:nvPicPr>
          <p:cNvPr id="4" name="Picture 3">
            <a:extLst>
              <a:ext uri="{FF2B5EF4-FFF2-40B4-BE49-F238E27FC236}">
                <a16:creationId xmlns:a16="http://schemas.microsoft.com/office/drawing/2014/main" id="{CEAEFF30-ECAB-4C27-8DF9-6F8A86931292}"/>
              </a:ext>
            </a:extLst>
          </p:cNvPr>
          <p:cNvPicPr>
            <a:picLocks noChangeAspect="1"/>
          </p:cNvPicPr>
          <p:nvPr/>
        </p:nvPicPr>
        <p:blipFill>
          <a:blip r:embed="rId2"/>
          <a:stretch>
            <a:fillRect/>
          </a:stretch>
        </p:blipFill>
        <p:spPr>
          <a:xfrm>
            <a:off x="1727684" y="2780928"/>
            <a:ext cx="5688632" cy="3069686"/>
          </a:xfrm>
          <a:prstGeom prst="rect">
            <a:avLst/>
          </a:prstGeom>
        </p:spPr>
      </p:pic>
    </p:spTree>
    <p:extLst>
      <p:ext uri="{BB962C8B-B14F-4D97-AF65-F5344CB8AC3E}">
        <p14:creationId xmlns:p14="http://schemas.microsoft.com/office/powerpoint/2010/main" val="12781577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9181" y="260648"/>
            <a:ext cx="7245637" cy="687047"/>
          </a:xfrm>
        </p:spPr>
        <p:txBody>
          <a:bodyPr/>
          <a:lstStyle/>
          <a:p>
            <a:r>
              <a:rPr lang="es-ES_tradnl" dirty="0"/>
              <a:t>Acerca de los cambios en las tazas</a:t>
            </a:r>
          </a:p>
        </p:txBody>
      </p:sp>
      <p:sp>
        <p:nvSpPr>
          <p:cNvPr id="3" name="Text Placeholder 2"/>
          <p:cNvSpPr>
            <a:spLocks noGrp="1"/>
          </p:cNvSpPr>
          <p:nvPr>
            <p:ph type="body" idx="10"/>
          </p:nvPr>
        </p:nvSpPr>
        <p:spPr/>
        <p:txBody>
          <a:bodyPr/>
          <a:lstStyle/>
          <a:p>
            <a:r>
              <a:rPr lang="es-ES_tradnl" dirty="0"/>
              <a:t>Se puede ver que en la medida que el cuadrado del gradiente sea pequeño aumentaremos la taza de aprendizaje en esa dirección y viceversa.</a:t>
            </a:r>
            <a:endParaRPr lang="es-ES" dirty="0"/>
          </a:p>
        </p:txBody>
      </p:sp>
    </p:spTree>
    <p:extLst>
      <p:ext uri="{BB962C8B-B14F-4D97-AF65-F5344CB8AC3E}">
        <p14:creationId xmlns:p14="http://schemas.microsoft.com/office/powerpoint/2010/main" val="1879007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s-CL" dirty="0" err="1"/>
              <a:t>Adaptive</a:t>
            </a:r>
            <a:r>
              <a:rPr lang="en-US" dirty="0"/>
              <a:t> Moment Estimation</a:t>
            </a:r>
          </a:p>
        </p:txBody>
      </p:sp>
      <p:sp>
        <p:nvSpPr>
          <p:cNvPr id="5" name="Text Placeholder 4"/>
          <p:cNvSpPr>
            <a:spLocks noGrp="1"/>
          </p:cNvSpPr>
          <p:nvPr>
            <p:ph type="body" idx="1"/>
          </p:nvPr>
        </p:nvSpPr>
        <p:spPr/>
        <p:txBody>
          <a:bodyPr/>
          <a:lstStyle/>
          <a:p>
            <a:r>
              <a:rPr lang="en-US" dirty="0"/>
              <a:t>ADAM</a:t>
            </a:r>
          </a:p>
        </p:txBody>
      </p:sp>
    </p:spTree>
    <p:extLst>
      <p:ext uri="{BB962C8B-B14F-4D97-AF65-F5344CB8AC3E}">
        <p14:creationId xmlns:p14="http://schemas.microsoft.com/office/powerpoint/2010/main" val="13759820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ADAM</a:t>
            </a:r>
          </a:p>
        </p:txBody>
      </p:sp>
      <p:sp>
        <p:nvSpPr>
          <p:cNvPr id="3" name="Text Placeholder 2"/>
          <p:cNvSpPr>
            <a:spLocks noGrp="1"/>
          </p:cNvSpPr>
          <p:nvPr>
            <p:ph type="body" idx="10"/>
          </p:nvPr>
        </p:nvSpPr>
        <p:spPr/>
        <p:txBody>
          <a:bodyPr/>
          <a:lstStyle/>
          <a:p>
            <a:r>
              <a:rPr lang="en-US" dirty="0"/>
              <a:t>Este </a:t>
            </a:r>
            <a:r>
              <a:rPr lang="es-CL" dirty="0"/>
              <a:t>algoritmo es como un </a:t>
            </a:r>
            <a:r>
              <a:rPr lang="es-CL" dirty="0" err="1"/>
              <a:t>RMSProp</a:t>
            </a:r>
            <a:r>
              <a:rPr lang="es-CL" dirty="0"/>
              <a:t> con esteroides.</a:t>
            </a:r>
          </a:p>
          <a:p>
            <a:r>
              <a:rPr lang="es-CL" dirty="0"/>
              <a:t>Sigue el mismo principio que el anterior, pero el concepto de re escalamiento y hasta cierto punto el de </a:t>
            </a:r>
            <a:r>
              <a:rPr lang="es-CL" dirty="0" err="1"/>
              <a:t>momentum</a:t>
            </a:r>
            <a:r>
              <a:rPr lang="es-CL" dirty="0"/>
              <a:t>. </a:t>
            </a:r>
            <a:r>
              <a:rPr lang="en-US" dirty="0"/>
              <a:t>   </a:t>
            </a:r>
            <a:endParaRPr lang="es-ES" dirty="0"/>
          </a:p>
          <a:p>
            <a:endParaRPr lang="es-ES_tradnl" dirty="0"/>
          </a:p>
        </p:txBody>
      </p:sp>
      <p:pic>
        <p:nvPicPr>
          <p:cNvPr id="4" name="Picture 3">
            <a:extLst>
              <a:ext uri="{FF2B5EF4-FFF2-40B4-BE49-F238E27FC236}">
                <a16:creationId xmlns:a16="http://schemas.microsoft.com/office/drawing/2014/main" id="{BD4E8E91-90F5-4645-A479-00C99D5D2A88}"/>
              </a:ext>
            </a:extLst>
          </p:cNvPr>
          <p:cNvPicPr>
            <a:picLocks noChangeAspect="1"/>
          </p:cNvPicPr>
          <p:nvPr/>
        </p:nvPicPr>
        <p:blipFill>
          <a:blip r:embed="rId2"/>
          <a:stretch>
            <a:fillRect/>
          </a:stretch>
        </p:blipFill>
        <p:spPr>
          <a:xfrm>
            <a:off x="1920397" y="2420888"/>
            <a:ext cx="5035576" cy="3874830"/>
          </a:xfrm>
          <a:prstGeom prst="rect">
            <a:avLst/>
          </a:prstGeom>
        </p:spPr>
      </p:pic>
    </p:spTree>
    <p:extLst>
      <p:ext uri="{BB962C8B-B14F-4D97-AF65-F5344CB8AC3E}">
        <p14:creationId xmlns:p14="http://schemas.microsoft.com/office/powerpoint/2010/main" val="1235225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Acerca de ADAM</a:t>
            </a:r>
          </a:p>
        </p:txBody>
      </p:sp>
      <p:sp>
        <p:nvSpPr>
          <p:cNvPr id="3" name="Text Placeholder 2"/>
          <p:cNvSpPr>
            <a:spLocks noGrp="1"/>
          </p:cNvSpPr>
          <p:nvPr>
            <p:ph type="body" idx="10"/>
          </p:nvPr>
        </p:nvSpPr>
        <p:spPr/>
        <p:txBody>
          <a:bodyPr/>
          <a:lstStyle/>
          <a:p>
            <a:r>
              <a:rPr lang="es-ES" dirty="0"/>
              <a:t>El re escalamiento que hace a los pesos permite que el decrecimiento de el </a:t>
            </a:r>
            <a:r>
              <a:rPr lang="es-ES" dirty="0" err="1"/>
              <a:t>learning</a:t>
            </a:r>
            <a:r>
              <a:rPr lang="es-ES" dirty="0"/>
              <a:t> </a:t>
            </a:r>
            <a:r>
              <a:rPr lang="es-ES" dirty="0" err="1"/>
              <a:t>rate</a:t>
            </a:r>
            <a:r>
              <a:rPr lang="es-ES" dirty="0"/>
              <a:t> no sea tan agresivo.</a:t>
            </a:r>
          </a:p>
        </p:txBody>
      </p:sp>
    </p:spTree>
    <p:extLst>
      <p:ext uri="{BB962C8B-B14F-4D97-AF65-F5344CB8AC3E}">
        <p14:creationId xmlns:p14="http://schemas.microsoft.com/office/powerpoint/2010/main" val="1898783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EL MOMENTO DE LOS MEMES</a:t>
            </a:r>
          </a:p>
        </p:txBody>
      </p:sp>
      <p:sp>
        <p:nvSpPr>
          <p:cNvPr id="5" name="Text Placeholder 4"/>
          <p:cNvSpPr>
            <a:spLocks noGrp="1"/>
          </p:cNvSpPr>
          <p:nvPr>
            <p:ph type="body" idx="1"/>
          </p:nvPr>
        </p:nvSpPr>
        <p:spPr/>
        <p:txBody>
          <a:bodyPr/>
          <a:lstStyle/>
          <a:p>
            <a:r>
              <a:rPr lang="en-US" dirty="0"/>
              <a:t>gifs</a:t>
            </a:r>
          </a:p>
        </p:txBody>
      </p:sp>
    </p:spTree>
    <p:extLst>
      <p:ext uri="{BB962C8B-B14F-4D97-AF65-F5344CB8AC3E}">
        <p14:creationId xmlns:p14="http://schemas.microsoft.com/office/powerpoint/2010/main" val="2844466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Comparemos algoritmos</a:t>
            </a:r>
          </a:p>
        </p:txBody>
      </p:sp>
      <p:sp>
        <p:nvSpPr>
          <p:cNvPr id="3" name="Text Placeholder 2"/>
          <p:cNvSpPr>
            <a:spLocks noGrp="1"/>
          </p:cNvSpPr>
          <p:nvPr>
            <p:ph type="body" idx="10"/>
          </p:nvPr>
        </p:nvSpPr>
        <p:spPr/>
        <p:txBody>
          <a:bodyPr/>
          <a:lstStyle/>
          <a:p>
            <a:endParaRPr lang="es-ES" dirty="0"/>
          </a:p>
        </p:txBody>
      </p:sp>
      <p:pic>
        <p:nvPicPr>
          <p:cNvPr id="5" name="Picture 4">
            <a:extLst>
              <a:ext uri="{FF2B5EF4-FFF2-40B4-BE49-F238E27FC236}">
                <a16:creationId xmlns:a16="http://schemas.microsoft.com/office/drawing/2014/main" id="{22883C7F-E0A7-4214-852B-1B04378482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250" y="1505316"/>
            <a:ext cx="5905500" cy="4572000"/>
          </a:xfrm>
          <a:prstGeom prst="rect">
            <a:avLst/>
          </a:prstGeom>
        </p:spPr>
      </p:pic>
    </p:spTree>
    <p:extLst>
      <p:ext uri="{BB962C8B-B14F-4D97-AF65-F5344CB8AC3E}">
        <p14:creationId xmlns:p14="http://schemas.microsoft.com/office/powerpoint/2010/main" val="1094276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Temario</a:t>
            </a:r>
          </a:p>
        </p:txBody>
      </p:sp>
      <p:sp>
        <p:nvSpPr>
          <p:cNvPr id="3" name="Text Placeholder 2"/>
          <p:cNvSpPr>
            <a:spLocks noGrp="1"/>
          </p:cNvSpPr>
          <p:nvPr>
            <p:ph type="body" idx="10"/>
          </p:nvPr>
        </p:nvSpPr>
        <p:spPr/>
        <p:txBody>
          <a:bodyPr/>
          <a:lstStyle/>
          <a:p>
            <a:r>
              <a:rPr lang="es-ES" dirty="0"/>
              <a:t>Algoritmos de optimización</a:t>
            </a:r>
          </a:p>
          <a:p>
            <a:pPr lvl="1"/>
            <a:r>
              <a:rPr lang="es-ES" dirty="0"/>
              <a:t>SGD</a:t>
            </a:r>
          </a:p>
          <a:p>
            <a:pPr lvl="1"/>
            <a:r>
              <a:rPr lang="es-ES" dirty="0" err="1"/>
              <a:t>SGD+Momentum</a:t>
            </a:r>
            <a:endParaRPr lang="es-ES" dirty="0"/>
          </a:p>
          <a:p>
            <a:pPr lvl="1"/>
            <a:r>
              <a:rPr lang="es-ES" dirty="0" err="1"/>
              <a:t>RMSProp</a:t>
            </a:r>
            <a:endParaRPr lang="es-ES" dirty="0"/>
          </a:p>
          <a:p>
            <a:pPr lvl="1"/>
            <a:r>
              <a:rPr lang="es-ES" dirty="0"/>
              <a:t>ADAM</a:t>
            </a:r>
          </a:p>
          <a:p>
            <a:pPr marL="0" indent="0">
              <a:buNone/>
            </a:pPr>
            <a:endParaRPr lang="es-ES" dirty="0"/>
          </a:p>
        </p:txBody>
      </p:sp>
    </p:spTree>
    <p:extLst>
      <p:ext uri="{BB962C8B-B14F-4D97-AF65-F5344CB8AC3E}">
        <p14:creationId xmlns:p14="http://schemas.microsoft.com/office/powerpoint/2010/main" val="17717568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Comparemos algoritmos</a:t>
            </a:r>
          </a:p>
        </p:txBody>
      </p:sp>
      <p:sp>
        <p:nvSpPr>
          <p:cNvPr id="3" name="Text Placeholder 2"/>
          <p:cNvSpPr>
            <a:spLocks noGrp="1"/>
          </p:cNvSpPr>
          <p:nvPr>
            <p:ph type="body" idx="10"/>
          </p:nvPr>
        </p:nvSpPr>
        <p:spPr/>
        <p:txBody>
          <a:bodyPr/>
          <a:lstStyle/>
          <a:p>
            <a:endParaRPr lang="es-ES" dirty="0"/>
          </a:p>
        </p:txBody>
      </p:sp>
      <p:pic>
        <p:nvPicPr>
          <p:cNvPr id="6" name="Picture 5" descr="A screenshot of a cell phone&#10;&#10;Description generated with very high confidence">
            <a:extLst>
              <a:ext uri="{FF2B5EF4-FFF2-40B4-BE49-F238E27FC236}">
                <a16:creationId xmlns:a16="http://schemas.microsoft.com/office/drawing/2014/main" id="{DE10E929-318C-45F5-81A9-17454CA797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8837" y="1352916"/>
            <a:ext cx="4886325" cy="4876800"/>
          </a:xfrm>
          <a:prstGeom prst="rect">
            <a:avLst/>
          </a:prstGeom>
        </p:spPr>
      </p:pic>
    </p:spTree>
    <p:extLst>
      <p:ext uri="{BB962C8B-B14F-4D97-AF65-F5344CB8AC3E}">
        <p14:creationId xmlns:p14="http://schemas.microsoft.com/office/powerpoint/2010/main" val="399144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Comparemos algoritmos</a:t>
            </a:r>
          </a:p>
        </p:txBody>
      </p:sp>
      <p:sp>
        <p:nvSpPr>
          <p:cNvPr id="3" name="Text Placeholder 2"/>
          <p:cNvSpPr>
            <a:spLocks noGrp="1"/>
          </p:cNvSpPr>
          <p:nvPr>
            <p:ph type="body" idx="10"/>
          </p:nvPr>
        </p:nvSpPr>
        <p:spPr/>
        <p:txBody>
          <a:bodyPr/>
          <a:lstStyle/>
          <a:p>
            <a:endParaRPr lang="es-ES" dirty="0"/>
          </a:p>
        </p:txBody>
      </p:sp>
      <p:pic>
        <p:nvPicPr>
          <p:cNvPr id="5" name="Picture 4">
            <a:extLst>
              <a:ext uri="{FF2B5EF4-FFF2-40B4-BE49-F238E27FC236}">
                <a16:creationId xmlns:a16="http://schemas.microsoft.com/office/drawing/2014/main" id="{ACC3A8C8-9394-4F74-A219-8CE4E989EA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250" y="1340768"/>
            <a:ext cx="5905500" cy="4572000"/>
          </a:xfrm>
          <a:prstGeom prst="rect">
            <a:avLst/>
          </a:prstGeom>
        </p:spPr>
      </p:pic>
    </p:spTree>
    <p:extLst>
      <p:ext uri="{BB962C8B-B14F-4D97-AF65-F5344CB8AC3E}">
        <p14:creationId xmlns:p14="http://schemas.microsoft.com/office/powerpoint/2010/main" val="41500765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Comparemos algoritmos</a:t>
            </a:r>
          </a:p>
        </p:txBody>
      </p:sp>
      <p:sp>
        <p:nvSpPr>
          <p:cNvPr id="3" name="Text Placeholder 2"/>
          <p:cNvSpPr>
            <a:spLocks noGrp="1"/>
          </p:cNvSpPr>
          <p:nvPr>
            <p:ph type="body" idx="10"/>
          </p:nvPr>
        </p:nvSpPr>
        <p:spPr/>
        <p:txBody>
          <a:bodyPr/>
          <a:lstStyle/>
          <a:p>
            <a:endParaRPr lang="es-ES" dirty="0"/>
          </a:p>
        </p:txBody>
      </p:sp>
      <p:pic>
        <p:nvPicPr>
          <p:cNvPr id="6" name="Picture 5" descr="A screenshot of a computer&#10;&#10;Description generated with high confidence">
            <a:extLst>
              <a:ext uri="{FF2B5EF4-FFF2-40B4-BE49-F238E27FC236}">
                <a16:creationId xmlns:a16="http://schemas.microsoft.com/office/drawing/2014/main" id="{273BA3B7-18F1-4210-911E-2C27F6C756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250" y="1143000"/>
            <a:ext cx="5905500" cy="4572000"/>
          </a:xfrm>
          <a:prstGeom prst="rect">
            <a:avLst/>
          </a:prstGeom>
        </p:spPr>
      </p:pic>
    </p:spTree>
    <p:extLst>
      <p:ext uri="{BB962C8B-B14F-4D97-AF65-F5344CB8AC3E}">
        <p14:creationId xmlns:p14="http://schemas.microsoft.com/office/powerpoint/2010/main" val="2670318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dirty="0"/>
          </a:p>
        </p:txBody>
      </p:sp>
      <p:sp>
        <p:nvSpPr>
          <p:cNvPr id="5" name="Text Placeholder 4"/>
          <p:cNvSpPr>
            <a:spLocks noGrp="1"/>
          </p:cNvSpPr>
          <p:nvPr>
            <p:ph type="body" idx="1"/>
          </p:nvPr>
        </p:nvSpPr>
        <p:spPr/>
        <p:txBody>
          <a:bodyPr/>
          <a:lstStyle/>
          <a:p>
            <a:endParaRPr lang="en-US" dirty="0"/>
          </a:p>
        </p:txBody>
      </p:sp>
      <p:pic>
        <p:nvPicPr>
          <p:cNvPr id="3" name="Picture 2" descr="A picture containing person, man, holding, photo&#10;&#10;Description generated with very high confidence">
            <a:extLst>
              <a:ext uri="{FF2B5EF4-FFF2-40B4-BE49-F238E27FC236}">
                <a16:creationId xmlns:a16="http://schemas.microsoft.com/office/drawing/2014/main" id="{A6D01E9C-A04F-4A2B-87A3-91B95F9234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7292" y="604292"/>
            <a:ext cx="5649416" cy="5649416"/>
          </a:xfrm>
          <a:prstGeom prst="rect">
            <a:avLst/>
          </a:prstGeom>
        </p:spPr>
      </p:pic>
    </p:spTree>
    <p:extLst>
      <p:ext uri="{BB962C8B-B14F-4D97-AF65-F5344CB8AC3E}">
        <p14:creationId xmlns:p14="http://schemas.microsoft.com/office/powerpoint/2010/main" val="711972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Stochastic gradient descent</a:t>
            </a:r>
          </a:p>
        </p:txBody>
      </p:sp>
      <p:sp>
        <p:nvSpPr>
          <p:cNvPr id="5" name="Text Placeholder 4"/>
          <p:cNvSpPr>
            <a:spLocks noGrp="1"/>
          </p:cNvSpPr>
          <p:nvPr>
            <p:ph type="body" idx="1"/>
          </p:nvPr>
        </p:nvSpPr>
        <p:spPr/>
        <p:txBody>
          <a:bodyPr/>
          <a:lstStyle/>
          <a:p>
            <a:r>
              <a:rPr lang="en-US" dirty="0"/>
              <a:t>SGD</a:t>
            </a:r>
          </a:p>
        </p:txBody>
      </p:sp>
    </p:spTree>
    <p:extLst>
      <p:ext uri="{BB962C8B-B14F-4D97-AF65-F5344CB8AC3E}">
        <p14:creationId xmlns:p14="http://schemas.microsoft.com/office/powerpoint/2010/main" val="1266037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0464" y="260648"/>
            <a:ext cx="6563072" cy="687047"/>
          </a:xfrm>
        </p:spPr>
        <p:txBody>
          <a:bodyPr/>
          <a:lstStyle/>
          <a:p>
            <a:r>
              <a:rPr lang="en-US"/>
              <a:t>SGD</a:t>
            </a:r>
            <a:endParaRPr lang="es-ES_tradnl" dirty="0"/>
          </a:p>
        </p:txBody>
      </p:sp>
      <p:sp>
        <p:nvSpPr>
          <p:cNvPr id="3" name="Text Placeholder 2"/>
          <p:cNvSpPr>
            <a:spLocks noGrp="1"/>
          </p:cNvSpPr>
          <p:nvPr>
            <p:ph type="body" idx="10"/>
          </p:nvPr>
        </p:nvSpPr>
        <p:spPr>
          <a:xfrm>
            <a:off x="340270" y="1124743"/>
            <a:ext cx="8195831" cy="5333147"/>
          </a:xfrm>
        </p:spPr>
        <p:txBody>
          <a:bodyPr/>
          <a:lstStyle/>
          <a:p>
            <a:r>
              <a:rPr lang="es-ES"/>
              <a:t>Algoritmo de optimización basado en Gradient Descent, pero en vez de usar toda la data simultáneamente, usa pequeños grupos (batch) para realizar cada iteración.</a:t>
            </a:r>
          </a:p>
          <a:p>
            <a:endParaRPr lang="es-ES" dirty="0"/>
          </a:p>
        </p:txBody>
      </p:sp>
      <p:pic>
        <p:nvPicPr>
          <p:cNvPr id="4" name="Picture 3">
            <a:extLst>
              <a:ext uri="{FF2B5EF4-FFF2-40B4-BE49-F238E27FC236}">
                <a16:creationId xmlns:a16="http://schemas.microsoft.com/office/drawing/2014/main" id="{98231F63-7871-4E5D-AC7A-B2F4603E0792}"/>
              </a:ext>
            </a:extLst>
          </p:cNvPr>
          <p:cNvPicPr>
            <a:picLocks noChangeAspect="1"/>
          </p:cNvPicPr>
          <p:nvPr/>
        </p:nvPicPr>
        <p:blipFill>
          <a:blip r:embed="rId2"/>
          <a:stretch>
            <a:fillRect/>
          </a:stretch>
        </p:blipFill>
        <p:spPr>
          <a:xfrm>
            <a:off x="1402802" y="2780928"/>
            <a:ext cx="6070765" cy="2176043"/>
          </a:xfrm>
          <a:prstGeom prst="rect">
            <a:avLst/>
          </a:prstGeom>
        </p:spPr>
      </p:pic>
    </p:spTree>
    <p:extLst>
      <p:ext uri="{BB962C8B-B14F-4D97-AF65-F5344CB8AC3E}">
        <p14:creationId xmlns:p14="http://schemas.microsoft.com/office/powerpoint/2010/main" val="138778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0464" y="260648"/>
            <a:ext cx="6563072" cy="687047"/>
          </a:xfrm>
        </p:spPr>
        <p:txBody>
          <a:bodyPr/>
          <a:lstStyle/>
          <a:p>
            <a:r>
              <a:rPr lang="en-US"/>
              <a:t>SGD</a:t>
            </a:r>
            <a:endParaRPr lang="es-ES_tradnl" dirty="0"/>
          </a:p>
        </p:txBody>
      </p:sp>
      <p:sp>
        <p:nvSpPr>
          <p:cNvPr id="3" name="Text Placeholder 2"/>
          <p:cNvSpPr>
            <a:spLocks noGrp="1"/>
          </p:cNvSpPr>
          <p:nvPr>
            <p:ph type="body" idx="10"/>
          </p:nvPr>
        </p:nvSpPr>
        <p:spPr>
          <a:xfrm>
            <a:off x="340270" y="1124743"/>
            <a:ext cx="8195831" cy="5333147"/>
          </a:xfrm>
        </p:spPr>
        <p:txBody>
          <a:bodyPr/>
          <a:lstStyle/>
          <a:p>
            <a:pPr lvl="0"/>
            <a:r>
              <a:rPr lang="es-ES" dirty="0"/>
              <a:t>El parámetro </a:t>
            </a:r>
            <a:r>
              <a:rPr lang="az-Cyrl-AZ" dirty="0"/>
              <a:t>є</a:t>
            </a:r>
            <a:r>
              <a:rPr lang="es-CL" dirty="0"/>
              <a:t> es conocido como taza de aprendizaje (Learning Rate) y se necesitan las siguientes condiciones para que el algoritmo termine.</a:t>
            </a:r>
          </a:p>
          <a:p>
            <a:pPr marL="0" indent="0">
              <a:buNone/>
            </a:pPr>
            <a:endParaRPr lang="es-ES" dirty="0"/>
          </a:p>
        </p:txBody>
      </p:sp>
      <p:pic>
        <p:nvPicPr>
          <p:cNvPr id="5" name="Picture 4">
            <a:extLst>
              <a:ext uri="{FF2B5EF4-FFF2-40B4-BE49-F238E27FC236}">
                <a16:creationId xmlns:a16="http://schemas.microsoft.com/office/drawing/2014/main" id="{E1ACF09D-9574-42DA-8341-EF14D2E510E0}"/>
              </a:ext>
            </a:extLst>
          </p:cNvPr>
          <p:cNvPicPr>
            <a:picLocks noChangeAspect="1"/>
          </p:cNvPicPr>
          <p:nvPr/>
        </p:nvPicPr>
        <p:blipFill>
          <a:blip r:embed="rId2"/>
          <a:stretch>
            <a:fillRect/>
          </a:stretch>
        </p:blipFill>
        <p:spPr>
          <a:xfrm>
            <a:off x="3563888" y="2852936"/>
            <a:ext cx="1823887" cy="1901864"/>
          </a:xfrm>
          <a:prstGeom prst="rect">
            <a:avLst/>
          </a:prstGeom>
        </p:spPr>
      </p:pic>
    </p:spTree>
    <p:extLst>
      <p:ext uri="{BB962C8B-B14F-4D97-AF65-F5344CB8AC3E}">
        <p14:creationId xmlns:p14="http://schemas.microsoft.com/office/powerpoint/2010/main" val="41491158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Batch</a:t>
            </a:r>
          </a:p>
        </p:txBody>
      </p:sp>
      <p:sp>
        <p:nvSpPr>
          <p:cNvPr id="3" name="Text Placeholder 2"/>
          <p:cNvSpPr>
            <a:spLocks noGrp="1"/>
          </p:cNvSpPr>
          <p:nvPr>
            <p:ph type="body" idx="10"/>
          </p:nvPr>
        </p:nvSpPr>
        <p:spPr/>
        <p:txBody>
          <a:bodyPr/>
          <a:lstStyle/>
          <a:p>
            <a:r>
              <a:rPr lang="es-ES_tradnl" dirty="0"/>
              <a:t>El batch es usado principalmente por la incapacidad computacional de calcular sobre todos nuestros datos.</a:t>
            </a:r>
          </a:p>
          <a:p>
            <a:r>
              <a:rPr lang="es-ES_tradnl" dirty="0"/>
              <a:t>Si bien el uso de batch ayuda a alivianar la carga computacional tiene sus complejidades. Por ejemplo, la dirección del gradiente puede cambiar mucho iteración a iteración lo cual puede hacer que el algoritmo tome mas tiempo del necesario en converger.</a:t>
            </a:r>
          </a:p>
        </p:txBody>
      </p:sp>
    </p:spTree>
    <p:extLst>
      <p:ext uri="{BB962C8B-B14F-4D97-AF65-F5344CB8AC3E}">
        <p14:creationId xmlns:p14="http://schemas.microsoft.com/office/powerpoint/2010/main" val="14440863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a:t>Idea para mejorar convergencia</a:t>
            </a:r>
          </a:p>
        </p:txBody>
      </p:sp>
      <p:sp>
        <p:nvSpPr>
          <p:cNvPr id="3" name="Text Placeholder 2"/>
          <p:cNvSpPr>
            <a:spLocks noGrp="1"/>
          </p:cNvSpPr>
          <p:nvPr>
            <p:ph type="body" idx="10"/>
          </p:nvPr>
        </p:nvSpPr>
        <p:spPr/>
        <p:txBody>
          <a:bodyPr/>
          <a:lstStyle/>
          <a:p>
            <a:r>
              <a:rPr lang="es-ES_tradnl" dirty="0"/>
              <a:t>Que pasa si en vez de solo utilizar el gradiente que calculamos actualmente, utilizamos los gradientes de las iteraciones anteriores para calcular la dirección de descenso. De acá nace la idea del momentum.</a:t>
            </a:r>
          </a:p>
          <a:p>
            <a:pPr marL="0" indent="0">
              <a:buNone/>
            </a:pPr>
            <a:endParaRPr lang="es-ES_tradnl" dirty="0"/>
          </a:p>
        </p:txBody>
      </p:sp>
      <p:pic>
        <p:nvPicPr>
          <p:cNvPr id="5" name="Picture 4">
            <a:extLst>
              <a:ext uri="{FF2B5EF4-FFF2-40B4-BE49-F238E27FC236}">
                <a16:creationId xmlns:a16="http://schemas.microsoft.com/office/drawing/2014/main" id="{65989858-93FF-42B3-83DB-70A8693B3C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2402" y="3140968"/>
            <a:ext cx="5151566" cy="1524132"/>
          </a:xfrm>
          <a:prstGeom prst="rect">
            <a:avLst/>
          </a:prstGeom>
        </p:spPr>
      </p:pic>
    </p:spTree>
    <p:extLst>
      <p:ext uri="{BB962C8B-B14F-4D97-AF65-F5344CB8AC3E}">
        <p14:creationId xmlns:p14="http://schemas.microsoft.com/office/powerpoint/2010/main" val="4249884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SGD+Momentum</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15258504"/>
      </p:ext>
    </p:extLst>
  </p:cSld>
  <p:clrMapOvr>
    <a:masterClrMapping/>
  </p:clrMapOvr>
</p:sld>
</file>

<file path=ppt/theme/theme1.xml><?xml version="1.0" encoding="utf-8"?>
<a:theme xmlns:a="http://schemas.openxmlformats.org/drawingml/2006/main" name="Tema de Office">
  <a:themeElements>
    <a:clrScheme name="Custom 3">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EFFFF"/>
      </a:hlink>
      <a:folHlink>
        <a:srgbClr val="FE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12917</TotalTime>
  <Words>399</Words>
  <Application>Microsoft Office PowerPoint</Application>
  <PresentationFormat>On-screen Show (4:3)</PresentationFormat>
  <Paragraphs>48</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Tema de Office</vt:lpstr>
      <vt:lpstr>PowerPoint Presentation</vt:lpstr>
      <vt:lpstr>Temario</vt:lpstr>
      <vt:lpstr>PowerPoint Presentation</vt:lpstr>
      <vt:lpstr>Stochastic gradient descent</vt:lpstr>
      <vt:lpstr>SGD</vt:lpstr>
      <vt:lpstr>SGD</vt:lpstr>
      <vt:lpstr>Batch</vt:lpstr>
      <vt:lpstr>Idea para mejorar convergencia</vt:lpstr>
      <vt:lpstr>SGD+Momentum</vt:lpstr>
      <vt:lpstr>SGD+MOMENTUM</vt:lpstr>
      <vt:lpstr>SGD+MOMENTUM</vt:lpstr>
      <vt:lpstr>Root mean square propagation</vt:lpstr>
      <vt:lpstr>RMSProp</vt:lpstr>
      <vt:lpstr>Acerca de los cambios en las tazas</vt:lpstr>
      <vt:lpstr>Adaptive Moment Estimation</vt:lpstr>
      <vt:lpstr>ADAM</vt:lpstr>
      <vt:lpstr>Acerca de ADAM</vt:lpstr>
      <vt:lpstr>EL MOMENTO DE LOS MEMES</vt:lpstr>
      <vt:lpstr>Comparemos algoritmos</vt:lpstr>
      <vt:lpstr>Comparemos algoritmos</vt:lpstr>
      <vt:lpstr>Comparemos algoritmos</vt:lpstr>
      <vt:lpstr>Comparemos algoritmos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Usuario</dc:creator>
  <cp:lastModifiedBy>Sebastian Eduardo Arpon Barba</cp:lastModifiedBy>
  <cp:revision>349</cp:revision>
  <cp:lastPrinted>2017-06-06T07:25:06Z</cp:lastPrinted>
  <dcterms:created xsi:type="dcterms:W3CDTF">2016-06-23T18:48:43Z</dcterms:created>
  <dcterms:modified xsi:type="dcterms:W3CDTF">2019-05-08T19:26:27Z</dcterms:modified>
</cp:coreProperties>
</file>